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sldIdLst>
    <p:sldId id="256" r:id="rId2"/>
    <p:sldId id="263" r:id="rId3"/>
    <p:sldId id="1152" r:id="rId4"/>
    <p:sldId id="446" r:id="rId5"/>
    <p:sldId id="1154" r:id="rId6"/>
    <p:sldId id="1155" r:id="rId7"/>
    <p:sldId id="1153" r:id="rId8"/>
    <p:sldId id="1156" r:id="rId9"/>
    <p:sldId id="1157" r:id="rId10"/>
    <p:sldId id="1158" r:id="rId11"/>
    <p:sldId id="1159" r:id="rId12"/>
    <p:sldId id="1160" r:id="rId13"/>
    <p:sldId id="1161" r:id="rId14"/>
    <p:sldId id="1162" r:id="rId15"/>
    <p:sldId id="439" r:id="rId16"/>
    <p:sldId id="419" r:id="rId17"/>
    <p:sldId id="261" r:id="rId18"/>
    <p:sldId id="321" r:id="rId19"/>
    <p:sldId id="322" r:id="rId20"/>
    <p:sldId id="323" r:id="rId21"/>
    <p:sldId id="324" r:id="rId22"/>
    <p:sldId id="325" r:id="rId23"/>
    <p:sldId id="326" r:id="rId24"/>
    <p:sldId id="455" r:id="rId25"/>
    <p:sldId id="259" r:id="rId26"/>
    <p:sldId id="1163" r:id="rId27"/>
    <p:sldId id="388" r:id="rId28"/>
    <p:sldId id="389" r:id="rId29"/>
    <p:sldId id="390" r:id="rId30"/>
    <p:sldId id="391" r:id="rId31"/>
    <p:sldId id="432" r:id="rId32"/>
    <p:sldId id="440" r:id="rId33"/>
    <p:sldId id="444" r:id="rId34"/>
    <p:sldId id="441" r:id="rId35"/>
    <p:sldId id="442" r:id="rId36"/>
    <p:sldId id="431" r:id="rId37"/>
    <p:sldId id="445" r:id="rId38"/>
    <p:sldId id="381" r:id="rId39"/>
    <p:sldId id="405" r:id="rId40"/>
    <p:sldId id="438" r:id="rId41"/>
    <p:sldId id="394" r:id="rId42"/>
    <p:sldId id="395" r:id="rId43"/>
    <p:sldId id="443" r:id="rId44"/>
    <p:sldId id="398" r:id="rId45"/>
    <p:sldId id="399" r:id="rId46"/>
    <p:sldId id="400" r:id="rId47"/>
    <p:sldId id="392" r:id="rId48"/>
    <p:sldId id="354" r:id="rId49"/>
    <p:sldId id="450" r:id="rId50"/>
    <p:sldId id="383" r:id="rId51"/>
    <p:sldId id="430" r:id="rId52"/>
    <p:sldId id="337" r:id="rId5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0D9"/>
    <a:srgbClr val="94BEE4"/>
    <a:srgbClr val="EBE9E9"/>
    <a:srgbClr val="9A2500"/>
    <a:srgbClr val="EBF8FC"/>
    <a:srgbClr val="F7F6E8"/>
    <a:srgbClr val="FFFF00"/>
    <a:srgbClr val="FF0000"/>
    <a:srgbClr val="7589A3"/>
    <a:srgbClr val="F7B8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AAC910-DFD8-45CB-9121-65E9571766DE}" v="52" dt="2024-09-16T20:43:30.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17" autoAdjust="0"/>
    <p:restoredTop sz="94660"/>
  </p:normalViewPr>
  <p:slideViewPr>
    <p:cSldViewPr snapToGrid="0">
      <p:cViewPr>
        <p:scale>
          <a:sx n="100" d="100"/>
          <a:sy n="100" d="100"/>
        </p:scale>
        <p:origin x="492" y="2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Lord" userId="b68276031ed32d04" providerId="LiveId" clId="{BC44A8CA-7B8E-4269-A1AC-5001303FA114}"/>
    <pc:docChg chg="undo redo custSel addSld delSld modSld sldOrd">
      <pc:chgData name="Bill Lord" userId="b68276031ed32d04" providerId="LiveId" clId="{BC44A8CA-7B8E-4269-A1AC-5001303FA114}" dt="2023-10-17T17:29:55.065" v="5413" actId="22"/>
      <pc:docMkLst>
        <pc:docMk/>
      </pc:docMkLst>
      <pc:sldChg chg="addSp delSp modSp mod setBg">
        <pc:chgData name="Bill Lord" userId="b68276031ed32d04" providerId="LiveId" clId="{BC44A8CA-7B8E-4269-A1AC-5001303FA114}" dt="2023-10-17T17:29:55.065" v="5413" actId="22"/>
        <pc:sldMkLst>
          <pc:docMk/>
          <pc:sldMk cId="3999202283" sldId="256"/>
        </pc:sldMkLst>
        <pc:spChg chg="del">
          <ac:chgData name="Bill Lord" userId="b68276031ed32d04" providerId="LiveId" clId="{BC44A8CA-7B8E-4269-A1AC-5001303FA114}" dt="2023-09-18T14:14:47.144" v="81" actId="478"/>
          <ac:spMkLst>
            <pc:docMk/>
            <pc:sldMk cId="3999202283" sldId="256"/>
            <ac:spMk id="2" creationId="{00000000-0000-0000-0000-000000000000}"/>
          </ac:spMkLst>
        </pc:spChg>
        <pc:spChg chg="del mod">
          <ac:chgData name="Bill Lord" userId="b68276031ed32d04" providerId="LiveId" clId="{BC44A8CA-7B8E-4269-A1AC-5001303FA114}" dt="2023-09-18T14:14:47.144" v="81" actId="478"/>
          <ac:spMkLst>
            <pc:docMk/>
            <pc:sldMk cId="3999202283" sldId="256"/>
            <ac:spMk id="3" creationId="{00000000-0000-0000-0000-000000000000}"/>
          </ac:spMkLst>
        </pc:spChg>
        <pc:spChg chg="del mod">
          <ac:chgData name="Bill Lord" userId="b68276031ed32d04" providerId="LiveId" clId="{BC44A8CA-7B8E-4269-A1AC-5001303FA114}" dt="2023-09-18T14:14:47.144" v="81" actId="478"/>
          <ac:spMkLst>
            <pc:docMk/>
            <pc:sldMk cId="3999202283" sldId="256"/>
            <ac:spMk id="4" creationId="{00000000-0000-0000-0000-000000000000}"/>
          </ac:spMkLst>
        </pc:spChg>
        <pc:spChg chg="add del mod">
          <ac:chgData name="Bill Lord" userId="b68276031ed32d04" providerId="LiveId" clId="{BC44A8CA-7B8E-4269-A1AC-5001303FA114}" dt="2023-09-18T14:16:27.923" v="83" actId="478"/>
          <ac:spMkLst>
            <pc:docMk/>
            <pc:sldMk cId="3999202283" sldId="256"/>
            <ac:spMk id="16" creationId="{D9E4216B-50C0-4590-86AB-5E799694B1DE}"/>
          </ac:spMkLst>
        </pc:spChg>
        <pc:spChg chg="add del mod">
          <ac:chgData name="Bill Lord" userId="b68276031ed32d04" providerId="LiveId" clId="{BC44A8CA-7B8E-4269-A1AC-5001303FA114}" dt="2023-09-18T14:16:27.923" v="83" actId="478"/>
          <ac:spMkLst>
            <pc:docMk/>
            <pc:sldMk cId="3999202283" sldId="256"/>
            <ac:spMk id="18" creationId="{24F6C632-2C2D-D34F-437A-A5B2EF655F69}"/>
          </ac:spMkLst>
        </pc:spChg>
        <pc:spChg chg="add del mod">
          <ac:chgData name="Bill Lord" userId="b68276031ed32d04" providerId="LiveId" clId="{BC44A8CA-7B8E-4269-A1AC-5001303FA114}" dt="2023-09-18T14:16:27.923" v="83" actId="478"/>
          <ac:spMkLst>
            <pc:docMk/>
            <pc:sldMk cId="3999202283" sldId="256"/>
            <ac:spMk id="20" creationId="{A6AFA572-4023-332D-EE61-B0EEFE6D561C}"/>
          </ac:spMkLst>
        </pc:spChg>
        <pc:spChg chg="add mod">
          <ac:chgData name="Bill Lord" userId="b68276031ed32d04" providerId="LiveId" clId="{BC44A8CA-7B8E-4269-A1AC-5001303FA114}" dt="2023-09-18T14:18:07.020" v="103" actId="26606"/>
          <ac:spMkLst>
            <pc:docMk/>
            <pc:sldMk cId="3999202283" sldId="256"/>
            <ac:spMk id="21" creationId="{CD8EEEF5-059D-2537-2233-FC78437DE09E}"/>
          </ac:spMkLst>
        </pc:spChg>
        <pc:spChg chg="add mod">
          <ac:chgData name="Bill Lord" userId="b68276031ed32d04" providerId="LiveId" clId="{BC44A8CA-7B8E-4269-A1AC-5001303FA114}" dt="2023-09-19T14:27:09.996" v="1981" actId="20577"/>
          <ac:spMkLst>
            <pc:docMk/>
            <pc:sldMk cId="3999202283" sldId="256"/>
            <ac:spMk id="22" creationId="{C4C8F101-3827-BCEC-AA5A-D69EC86EDE43}"/>
          </ac:spMkLst>
        </pc:spChg>
        <pc:spChg chg="mod">
          <ac:chgData name="Bill Lord" userId="b68276031ed32d04" providerId="LiveId" clId="{BC44A8CA-7B8E-4269-A1AC-5001303FA114}" dt="2023-09-18T14:14:56.553" v="82"/>
          <ac:spMkLst>
            <pc:docMk/>
            <pc:sldMk cId="3999202283" sldId="256"/>
            <ac:spMk id="24" creationId="{B6F09F73-26EA-8390-8609-DACF217BC70B}"/>
          </ac:spMkLst>
        </pc:spChg>
        <pc:spChg chg="mod">
          <ac:chgData name="Bill Lord" userId="b68276031ed32d04" providerId="LiveId" clId="{BC44A8CA-7B8E-4269-A1AC-5001303FA114}" dt="2023-09-18T14:14:56.553" v="82"/>
          <ac:spMkLst>
            <pc:docMk/>
            <pc:sldMk cId="3999202283" sldId="256"/>
            <ac:spMk id="25" creationId="{61BC4973-92F3-BCBD-D28F-7019F4B5B5B7}"/>
          </ac:spMkLst>
        </pc:spChg>
        <pc:spChg chg="mod">
          <ac:chgData name="Bill Lord" userId="b68276031ed32d04" providerId="LiveId" clId="{BC44A8CA-7B8E-4269-A1AC-5001303FA114}" dt="2023-09-18T14:14:56.553" v="82"/>
          <ac:spMkLst>
            <pc:docMk/>
            <pc:sldMk cId="3999202283" sldId="256"/>
            <ac:spMk id="27" creationId="{53EC683F-569D-D5C8-DE90-609A0E83A56B}"/>
          </ac:spMkLst>
        </pc:spChg>
        <pc:spChg chg="mod">
          <ac:chgData name="Bill Lord" userId="b68276031ed32d04" providerId="LiveId" clId="{BC44A8CA-7B8E-4269-A1AC-5001303FA114}" dt="2023-09-18T14:14:56.553" v="82"/>
          <ac:spMkLst>
            <pc:docMk/>
            <pc:sldMk cId="3999202283" sldId="256"/>
            <ac:spMk id="28" creationId="{12727F68-2EFD-1B9B-1DA5-A5F7871CFA3A}"/>
          </ac:spMkLst>
        </pc:spChg>
        <pc:spChg chg="mod">
          <ac:chgData name="Bill Lord" userId="b68276031ed32d04" providerId="LiveId" clId="{BC44A8CA-7B8E-4269-A1AC-5001303FA114}" dt="2023-09-18T14:14:56.553" v="82"/>
          <ac:spMkLst>
            <pc:docMk/>
            <pc:sldMk cId="3999202283" sldId="256"/>
            <ac:spMk id="30" creationId="{4CBB09C0-FE11-9EB7-B91E-1327811EAFFA}"/>
          </ac:spMkLst>
        </pc:spChg>
        <pc:spChg chg="mod">
          <ac:chgData name="Bill Lord" userId="b68276031ed32d04" providerId="LiveId" clId="{BC44A8CA-7B8E-4269-A1AC-5001303FA114}" dt="2023-09-18T14:14:56.553" v="82"/>
          <ac:spMkLst>
            <pc:docMk/>
            <pc:sldMk cId="3999202283" sldId="256"/>
            <ac:spMk id="31" creationId="{D20CE299-0A26-D762-8AD2-4D2D131D1755}"/>
          </ac:spMkLst>
        </pc:spChg>
        <pc:spChg chg="mod">
          <ac:chgData name="Bill Lord" userId="b68276031ed32d04" providerId="LiveId" clId="{BC44A8CA-7B8E-4269-A1AC-5001303FA114}" dt="2023-09-18T14:14:56.553" v="82"/>
          <ac:spMkLst>
            <pc:docMk/>
            <pc:sldMk cId="3999202283" sldId="256"/>
            <ac:spMk id="33" creationId="{E68E8934-5752-0747-FED0-A85AC7F625DB}"/>
          </ac:spMkLst>
        </pc:spChg>
        <pc:spChg chg="mod">
          <ac:chgData name="Bill Lord" userId="b68276031ed32d04" providerId="LiveId" clId="{BC44A8CA-7B8E-4269-A1AC-5001303FA114}" dt="2023-09-18T14:14:56.553" v="82"/>
          <ac:spMkLst>
            <pc:docMk/>
            <pc:sldMk cId="3999202283" sldId="256"/>
            <ac:spMk id="34" creationId="{9ACF3E68-22C0-3CEE-7450-B29E5E032D77}"/>
          </ac:spMkLst>
        </pc:spChg>
        <pc:spChg chg="add mod">
          <ac:chgData name="Bill Lord" userId="b68276031ed32d04" providerId="LiveId" clId="{BC44A8CA-7B8E-4269-A1AC-5001303FA114}" dt="2023-09-18T14:21:50.065" v="109" actId="122"/>
          <ac:spMkLst>
            <pc:docMk/>
            <pc:sldMk cId="3999202283" sldId="256"/>
            <ac:spMk id="35" creationId="{B5D0D9E4-247C-59F4-0CC5-04E3E8258189}"/>
          </ac:spMkLst>
        </pc:spChg>
        <pc:spChg chg="add del">
          <ac:chgData name="Bill Lord" userId="b68276031ed32d04" providerId="LiveId" clId="{BC44A8CA-7B8E-4269-A1AC-5001303FA114}" dt="2023-09-18T14:17:18.636" v="88" actId="26606"/>
          <ac:spMkLst>
            <pc:docMk/>
            <pc:sldMk cId="3999202283" sldId="256"/>
            <ac:spMk id="47" creationId="{04812C46-200A-4DEB-A05E-3ED6C68C2387}"/>
          </ac:spMkLst>
        </pc:spChg>
        <pc:spChg chg="add del">
          <ac:chgData name="Bill Lord" userId="b68276031ed32d04" providerId="LiveId" clId="{BC44A8CA-7B8E-4269-A1AC-5001303FA114}" dt="2023-09-18T14:17:18.636" v="88" actId="26606"/>
          <ac:spMkLst>
            <pc:docMk/>
            <pc:sldMk cId="3999202283" sldId="256"/>
            <ac:spMk id="50" creationId="{D1EA859B-E555-4109-94F3-6700E046E008}"/>
          </ac:spMkLst>
        </pc:spChg>
        <pc:spChg chg="add del">
          <ac:chgData name="Bill Lord" userId="b68276031ed32d04" providerId="LiveId" clId="{BC44A8CA-7B8E-4269-A1AC-5001303FA114}" dt="2023-09-18T14:17:53.129" v="98" actId="26606"/>
          <ac:spMkLst>
            <pc:docMk/>
            <pc:sldMk cId="3999202283" sldId="256"/>
            <ac:spMk id="51" creationId="{8181FC64-B306-4821-98E2-780662EFC486}"/>
          </ac:spMkLst>
        </pc:spChg>
        <pc:spChg chg="add del">
          <ac:chgData name="Bill Lord" userId="b68276031ed32d04" providerId="LiveId" clId="{BC44A8CA-7B8E-4269-A1AC-5001303FA114}" dt="2023-09-18T14:17:27.003" v="90" actId="26606"/>
          <ac:spMkLst>
            <pc:docMk/>
            <pc:sldMk cId="3999202283" sldId="256"/>
            <ac:spMk id="52" creationId="{8FC9BE17-9A7B-462D-AE50-3D8777387304}"/>
          </ac:spMkLst>
        </pc:spChg>
        <pc:spChg chg="add del">
          <ac:chgData name="Bill Lord" userId="b68276031ed32d04" providerId="LiveId" clId="{BC44A8CA-7B8E-4269-A1AC-5001303FA114}" dt="2023-09-18T14:17:27.003" v="90" actId="26606"/>
          <ac:spMkLst>
            <pc:docMk/>
            <pc:sldMk cId="3999202283" sldId="256"/>
            <ac:spMk id="53" creationId="{3EBE8569-6AEC-4B8C-8D53-2DE337CDBA65}"/>
          </ac:spMkLst>
        </pc:spChg>
        <pc:spChg chg="add del">
          <ac:chgData name="Bill Lord" userId="b68276031ed32d04" providerId="LiveId" clId="{BC44A8CA-7B8E-4269-A1AC-5001303FA114}" dt="2023-09-18T14:17:27.003" v="90" actId="26606"/>
          <ac:spMkLst>
            <pc:docMk/>
            <pc:sldMk cId="3999202283" sldId="256"/>
            <ac:spMk id="55" creationId="{55D4142C-5077-457F-A6AD-3FECFDB39685}"/>
          </ac:spMkLst>
        </pc:spChg>
        <pc:spChg chg="add del">
          <ac:chgData name="Bill Lord" userId="b68276031ed32d04" providerId="LiveId" clId="{BC44A8CA-7B8E-4269-A1AC-5001303FA114}" dt="2023-09-18T14:17:27.003" v="90" actId="26606"/>
          <ac:spMkLst>
            <pc:docMk/>
            <pc:sldMk cId="3999202283" sldId="256"/>
            <ac:spMk id="59" creationId="{7A5F0580-5EE9-419F-96EE-B6529EF6E7D0}"/>
          </ac:spMkLst>
        </pc:spChg>
        <pc:spChg chg="add del">
          <ac:chgData name="Bill Lord" userId="b68276031ed32d04" providerId="LiveId" clId="{BC44A8CA-7B8E-4269-A1AC-5001303FA114}" dt="2023-09-18T14:17:34.044" v="92" actId="26606"/>
          <ac:spMkLst>
            <pc:docMk/>
            <pc:sldMk cId="3999202283" sldId="256"/>
            <ac:spMk id="63" creationId="{3AFE8227-C443-417B-BA91-520EB1EF4559}"/>
          </ac:spMkLst>
        </pc:spChg>
        <pc:spChg chg="del">
          <ac:chgData name="Bill Lord" userId="b68276031ed32d04" providerId="LiveId" clId="{BC44A8CA-7B8E-4269-A1AC-5001303FA114}" dt="2023-09-18T14:14:47.144" v="81" actId="478"/>
          <ac:spMkLst>
            <pc:docMk/>
            <pc:sldMk cId="3999202283" sldId="256"/>
            <ac:spMk id="67" creationId="{D1520B01-A2E4-41C2-8A8F-7683F250890E}"/>
          </ac:spMkLst>
        </pc:spChg>
        <pc:spChg chg="add del">
          <ac:chgData name="Bill Lord" userId="b68276031ed32d04" providerId="LiveId" clId="{BC44A8CA-7B8E-4269-A1AC-5001303FA114}" dt="2023-09-18T14:17:34.044" v="92" actId="26606"/>
          <ac:spMkLst>
            <pc:docMk/>
            <pc:sldMk cId="3999202283" sldId="256"/>
            <ac:spMk id="76" creationId="{907741FC-B544-4A6E-B831-6789D042333D}"/>
          </ac:spMkLst>
        </pc:spChg>
        <pc:spChg chg="add del">
          <ac:chgData name="Bill Lord" userId="b68276031ed32d04" providerId="LiveId" clId="{BC44A8CA-7B8E-4269-A1AC-5001303FA114}" dt="2023-09-18T14:17:34.044" v="92" actId="26606"/>
          <ac:spMkLst>
            <pc:docMk/>
            <pc:sldMk cId="3999202283" sldId="256"/>
            <ac:spMk id="77" creationId="{3F0BE7ED-7814-4273-B18A-F26CC0380380}"/>
          </ac:spMkLst>
        </pc:spChg>
        <pc:spChg chg="add del">
          <ac:chgData name="Bill Lord" userId="b68276031ed32d04" providerId="LiveId" clId="{BC44A8CA-7B8E-4269-A1AC-5001303FA114}" dt="2023-09-18T14:17:53.129" v="98" actId="26606"/>
          <ac:spMkLst>
            <pc:docMk/>
            <pc:sldMk cId="3999202283" sldId="256"/>
            <ac:spMk id="78" creationId="{5871FC61-DD4E-47D4-81FD-8A7E7D12B371}"/>
          </ac:spMkLst>
        </pc:spChg>
        <pc:spChg chg="add del">
          <ac:chgData name="Bill Lord" userId="b68276031ed32d04" providerId="LiveId" clId="{BC44A8CA-7B8E-4269-A1AC-5001303FA114}" dt="2023-09-18T14:17:40.352" v="94" actId="26606"/>
          <ac:spMkLst>
            <pc:docMk/>
            <pc:sldMk cId="3999202283" sldId="256"/>
            <ac:spMk id="79" creationId="{79BB35BC-D5C2-4C8B-A22A-A71E6191913B}"/>
          </ac:spMkLst>
        </pc:spChg>
        <pc:spChg chg="add del">
          <ac:chgData name="Bill Lord" userId="b68276031ed32d04" providerId="LiveId" clId="{BC44A8CA-7B8E-4269-A1AC-5001303FA114}" dt="2023-09-18T14:17:53.129" v="98" actId="26606"/>
          <ac:spMkLst>
            <pc:docMk/>
            <pc:sldMk cId="3999202283" sldId="256"/>
            <ac:spMk id="80" creationId="{F9EC3F91-A75C-4F74-867E-E4C28C13546B}"/>
          </ac:spMkLst>
        </pc:spChg>
        <pc:spChg chg="add del">
          <ac:chgData name="Bill Lord" userId="b68276031ed32d04" providerId="LiveId" clId="{BC44A8CA-7B8E-4269-A1AC-5001303FA114}" dt="2023-09-18T14:17:53.129" v="98" actId="26606"/>
          <ac:spMkLst>
            <pc:docMk/>
            <pc:sldMk cId="3999202283" sldId="256"/>
            <ac:spMk id="81" creationId="{829A1E2C-5AC8-40FC-99E9-832069D39792}"/>
          </ac:spMkLst>
        </pc:spChg>
        <pc:spChg chg="add del">
          <ac:chgData name="Bill Lord" userId="b68276031ed32d04" providerId="LiveId" clId="{BC44A8CA-7B8E-4269-A1AC-5001303FA114}" dt="2023-09-18T14:17:57.789" v="100" actId="26606"/>
          <ac:spMkLst>
            <pc:docMk/>
            <pc:sldMk cId="3999202283" sldId="256"/>
            <ac:spMk id="83" creationId="{C0763A76-9F1C-4FC5-82B7-DD475DA461B2}"/>
          </ac:spMkLst>
        </pc:spChg>
        <pc:spChg chg="add del">
          <ac:chgData name="Bill Lord" userId="b68276031ed32d04" providerId="LiveId" clId="{BC44A8CA-7B8E-4269-A1AC-5001303FA114}" dt="2023-09-18T14:17:57.789" v="100" actId="26606"/>
          <ac:spMkLst>
            <pc:docMk/>
            <pc:sldMk cId="3999202283" sldId="256"/>
            <ac:spMk id="84" creationId="{E81BF4F6-F2CF-4984-9D14-D6966D92F99F}"/>
          </ac:spMkLst>
        </pc:spChg>
        <pc:spChg chg="add del">
          <ac:chgData name="Bill Lord" userId="b68276031ed32d04" providerId="LiveId" clId="{BC44A8CA-7B8E-4269-A1AC-5001303FA114}" dt="2023-09-18T14:18:07.004" v="102" actId="26606"/>
          <ac:spMkLst>
            <pc:docMk/>
            <pc:sldMk cId="3999202283" sldId="256"/>
            <ac:spMk id="86" creationId="{3BA513B0-82FF-4F41-8178-885375D1CFB5}"/>
          </ac:spMkLst>
        </pc:spChg>
        <pc:grpChg chg="add del mod">
          <ac:chgData name="Bill Lord" userId="b68276031ed32d04" providerId="LiveId" clId="{BC44A8CA-7B8E-4269-A1AC-5001303FA114}" dt="2023-09-18T14:16:27.923" v="83" actId="478"/>
          <ac:grpSpMkLst>
            <pc:docMk/>
            <pc:sldMk cId="3999202283" sldId="256"/>
            <ac:grpSpMk id="23" creationId="{A253FEB0-5A88-8515-C9C5-E152A1704065}"/>
          </ac:grpSpMkLst>
        </pc:grpChg>
        <pc:grpChg chg="add del mod">
          <ac:chgData name="Bill Lord" userId="b68276031ed32d04" providerId="LiveId" clId="{BC44A8CA-7B8E-4269-A1AC-5001303FA114}" dt="2023-09-18T14:16:27.923" v="83" actId="478"/>
          <ac:grpSpMkLst>
            <pc:docMk/>
            <pc:sldMk cId="3999202283" sldId="256"/>
            <ac:grpSpMk id="26" creationId="{38B25E20-3BE5-EECD-499C-D9C825103168}"/>
          </ac:grpSpMkLst>
        </pc:grpChg>
        <pc:grpChg chg="add del mod">
          <ac:chgData name="Bill Lord" userId="b68276031ed32d04" providerId="LiveId" clId="{BC44A8CA-7B8E-4269-A1AC-5001303FA114}" dt="2023-09-18T14:16:27.923" v="83" actId="478"/>
          <ac:grpSpMkLst>
            <pc:docMk/>
            <pc:sldMk cId="3999202283" sldId="256"/>
            <ac:grpSpMk id="29" creationId="{B6176384-DB60-5B61-1158-0E90367D784F}"/>
          </ac:grpSpMkLst>
        </pc:grpChg>
        <pc:grpChg chg="add del mod">
          <ac:chgData name="Bill Lord" userId="b68276031ed32d04" providerId="LiveId" clId="{BC44A8CA-7B8E-4269-A1AC-5001303FA114}" dt="2023-09-18T14:16:27.923" v="83" actId="478"/>
          <ac:grpSpMkLst>
            <pc:docMk/>
            <pc:sldMk cId="3999202283" sldId="256"/>
            <ac:grpSpMk id="32" creationId="{3AC5F0B0-1995-643B-2665-2A42130BECBD}"/>
          </ac:grpSpMkLst>
        </pc:grpChg>
        <pc:grpChg chg="del">
          <ac:chgData name="Bill Lord" userId="b68276031ed32d04" providerId="LiveId" clId="{BC44A8CA-7B8E-4269-A1AC-5001303FA114}" dt="2023-09-18T14:14:47.144" v="81" actId="478"/>
          <ac:grpSpMkLst>
            <pc:docMk/>
            <pc:sldMk cId="3999202283" sldId="256"/>
            <ac:grpSpMk id="68" creationId="{08D20F07-CD49-4F17-BC00-9429DA80C502}"/>
          </ac:grpSpMkLst>
        </pc:grpChg>
        <pc:grpChg chg="del">
          <ac:chgData name="Bill Lord" userId="b68276031ed32d04" providerId="LiveId" clId="{BC44A8CA-7B8E-4269-A1AC-5001303FA114}" dt="2023-09-18T14:14:47.144" v="81" actId="478"/>
          <ac:grpSpMkLst>
            <pc:docMk/>
            <pc:sldMk cId="3999202283" sldId="256"/>
            <ac:grpSpMk id="71" creationId="{1F634C0A-A487-42AF-8DFD-4DAD62FE92BF}"/>
          </ac:grpSpMkLst>
        </pc:grpChg>
        <pc:grpChg chg="del">
          <ac:chgData name="Bill Lord" userId="b68276031ed32d04" providerId="LiveId" clId="{BC44A8CA-7B8E-4269-A1AC-5001303FA114}" dt="2023-09-18T14:14:47.144" v="81" actId="478"/>
          <ac:grpSpMkLst>
            <pc:docMk/>
            <pc:sldMk cId="3999202283" sldId="256"/>
            <ac:grpSpMk id="73" creationId="{066EE5A2-0D35-4D6A-A5C7-1CA91F740684}"/>
          </ac:grpSpMkLst>
        </pc:grpChg>
        <pc:grpChg chg="del">
          <ac:chgData name="Bill Lord" userId="b68276031ed32d04" providerId="LiveId" clId="{BC44A8CA-7B8E-4269-A1AC-5001303FA114}" dt="2023-09-18T14:14:47.144" v="81" actId="478"/>
          <ac:grpSpMkLst>
            <pc:docMk/>
            <pc:sldMk cId="3999202283" sldId="256"/>
            <ac:grpSpMk id="75" creationId="{56AA1647-0DA6-4A17-B3E1-95D61BD54714}"/>
          </ac:grpSpMkLst>
        </pc:grpChg>
        <pc:grpChg chg="add del">
          <ac:chgData name="Bill Lord" userId="b68276031ed32d04" providerId="LiveId" clId="{BC44A8CA-7B8E-4269-A1AC-5001303FA114}" dt="2023-09-18T14:18:07.004" v="102" actId="26606"/>
          <ac:grpSpMkLst>
            <pc:docMk/>
            <pc:sldMk cId="3999202283" sldId="256"/>
            <ac:grpSpMk id="87" creationId="{93DB8501-F9F2-4ACD-B56A-9019CD5006D6}"/>
          </ac:grpSpMkLst>
        </pc:grpChg>
        <pc:picChg chg="add del">
          <ac:chgData name="Bill Lord" userId="b68276031ed32d04" providerId="LiveId" clId="{BC44A8CA-7B8E-4269-A1AC-5001303FA114}" dt="2023-10-17T17:29:55.065" v="5413" actId="22"/>
          <ac:picMkLst>
            <pc:docMk/>
            <pc:sldMk cId="3999202283" sldId="256"/>
            <ac:picMk id="3" creationId="{9523D98A-DE63-6D94-A81B-3F170EA8831F}"/>
          </ac:picMkLst>
        </pc:picChg>
        <pc:picChg chg="add del mod ord">
          <ac:chgData name="Bill Lord" userId="b68276031ed32d04" providerId="LiveId" clId="{BC44A8CA-7B8E-4269-A1AC-5001303FA114}" dt="2023-09-18T13:59:54.063" v="47" actId="478"/>
          <ac:picMkLst>
            <pc:docMk/>
            <pc:sldMk cId="3999202283" sldId="256"/>
            <ac:picMk id="6" creationId="{670D6746-CDD5-3E26-0261-2A309427A402}"/>
          </ac:picMkLst>
        </pc:picChg>
        <pc:picChg chg="add del mod ord modCrop">
          <ac:chgData name="Bill Lord" userId="b68276031ed32d04" providerId="LiveId" clId="{BC44A8CA-7B8E-4269-A1AC-5001303FA114}" dt="2023-09-18T14:09:41.489" v="61" actId="478"/>
          <ac:picMkLst>
            <pc:docMk/>
            <pc:sldMk cId="3999202283" sldId="256"/>
            <ac:picMk id="8" creationId="{4566B32A-F9B1-098C-F7A5-894D19C24248}"/>
          </ac:picMkLst>
        </pc:picChg>
        <pc:picChg chg="del">
          <ac:chgData name="Bill Lord" userId="b68276031ed32d04" providerId="LiveId" clId="{BC44A8CA-7B8E-4269-A1AC-5001303FA114}" dt="2023-09-18T13:34:07.434" v="0" actId="478"/>
          <ac:picMkLst>
            <pc:docMk/>
            <pc:sldMk cId="3999202283" sldId="256"/>
            <ac:picMk id="10" creationId="{5C67FAD7-D30A-894D-C8F0-F3832BF7CA9A}"/>
          </ac:picMkLst>
        </pc:picChg>
        <pc:picChg chg="del">
          <ac:chgData name="Bill Lord" userId="b68276031ed32d04" providerId="LiveId" clId="{BC44A8CA-7B8E-4269-A1AC-5001303FA114}" dt="2023-09-18T13:34:11.506" v="1" actId="478"/>
          <ac:picMkLst>
            <pc:docMk/>
            <pc:sldMk cId="3999202283" sldId="256"/>
            <ac:picMk id="11" creationId="{EB065C79-5FAC-4411-7401-BEE84370BE14}"/>
          </ac:picMkLst>
        </pc:picChg>
        <pc:picChg chg="add del mod ord">
          <ac:chgData name="Bill Lord" userId="b68276031ed32d04" providerId="LiveId" clId="{BC44A8CA-7B8E-4269-A1AC-5001303FA114}" dt="2023-09-18T14:14:47.144" v="81" actId="478"/>
          <ac:picMkLst>
            <pc:docMk/>
            <pc:sldMk cId="3999202283" sldId="256"/>
            <ac:picMk id="12" creationId="{C8B3E991-2D92-9BDB-B68B-9060E5BA187A}"/>
          </ac:picMkLst>
        </pc:picChg>
        <pc:picChg chg="add del mod ord modCrop">
          <ac:chgData name="Bill Lord" userId="b68276031ed32d04" providerId="LiveId" clId="{BC44A8CA-7B8E-4269-A1AC-5001303FA114}" dt="2023-09-18T14:08:31.817" v="57" actId="478"/>
          <ac:picMkLst>
            <pc:docMk/>
            <pc:sldMk cId="3999202283" sldId="256"/>
            <ac:picMk id="14" creationId="{4B7D94D4-FE5C-FEBF-7027-56A1A65954D7}"/>
          </ac:picMkLst>
        </pc:picChg>
        <pc:picChg chg="add mod ord">
          <ac:chgData name="Bill Lord" userId="b68276031ed32d04" providerId="LiveId" clId="{BC44A8CA-7B8E-4269-A1AC-5001303FA114}" dt="2023-09-20T19:42:18.563" v="5410" actId="1076"/>
          <ac:picMkLst>
            <pc:docMk/>
            <pc:sldMk cId="3999202283" sldId="256"/>
            <ac:picMk id="19" creationId="{4989FBDF-0BA5-CB1C-5509-F6294193E124}"/>
          </ac:picMkLst>
        </pc:picChg>
      </pc:sldChg>
      <pc:sldChg chg="modSp mod">
        <pc:chgData name="Bill Lord" userId="b68276031ed32d04" providerId="LiveId" clId="{BC44A8CA-7B8E-4269-A1AC-5001303FA114}" dt="2023-09-19T14:28:53.082" v="1999" actId="207"/>
        <pc:sldMkLst>
          <pc:docMk/>
          <pc:sldMk cId="3546567491" sldId="263"/>
        </pc:sldMkLst>
        <pc:spChg chg="mod">
          <ac:chgData name="Bill Lord" userId="b68276031ed32d04" providerId="LiveId" clId="{BC44A8CA-7B8E-4269-A1AC-5001303FA114}" dt="2023-09-19T14:28:53.082" v="1999" actId="207"/>
          <ac:spMkLst>
            <pc:docMk/>
            <pc:sldMk cId="3546567491" sldId="263"/>
            <ac:spMk id="12" creationId="{00000000-0000-0000-0000-000000000000}"/>
          </ac:spMkLst>
        </pc:spChg>
      </pc:sldChg>
      <pc:sldChg chg="ord">
        <pc:chgData name="Bill Lord" userId="b68276031ed32d04" providerId="LiveId" clId="{BC44A8CA-7B8E-4269-A1AC-5001303FA114}" dt="2023-09-18T21:09:30.815" v="1576"/>
        <pc:sldMkLst>
          <pc:docMk/>
          <pc:sldMk cId="1737273795" sldId="337"/>
        </pc:sldMkLst>
      </pc:sldChg>
      <pc:sldChg chg="addSp delSp modSp mod">
        <pc:chgData name="Bill Lord" userId="b68276031ed32d04" providerId="LiveId" clId="{BC44A8CA-7B8E-4269-A1AC-5001303FA114}" dt="2023-09-20T17:51:39.541" v="4613" actId="20577"/>
        <pc:sldMkLst>
          <pc:docMk/>
          <pc:sldMk cId="2583659024" sldId="354"/>
        </pc:sldMkLst>
        <pc:spChg chg="mod">
          <ac:chgData name="Bill Lord" userId="b68276031ed32d04" providerId="LiveId" clId="{BC44A8CA-7B8E-4269-A1AC-5001303FA114}" dt="2023-09-20T17:51:14.547" v="4609" actId="404"/>
          <ac:spMkLst>
            <pc:docMk/>
            <pc:sldMk cId="2583659024" sldId="354"/>
            <ac:spMk id="2" creationId="{00000000-0000-0000-0000-000000000000}"/>
          </ac:spMkLst>
        </pc:spChg>
        <pc:spChg chg="mod">
          <ac:chgData name="Bill Lord" userId="b68276031ed32d04" providerId="LiveId" clId="{BC44A8CA-7B8E-4269-A1AC-5001303FA114}" dt="2023-09-20T17:51:39.541" v="4613" actId="20577"/>
          <ac:spMkLst>
            <pc:docMk/>
            <pc:sldMk cId="2583659024" sldId="354"/>
            <ac:spMk id="6" creationId="{00000000-0000-0000-0000-000000000000}"/>
          </ac:spMkLst>
        </pc:spChg>
        <pc:grpChg chg="del">
          <ac:chgData name="Bill Lord" userId="b68276031ed32d04" providerId="LiveId" clId="{BC44A8CA-7B8E-4269-A1AC-5001303FA114}" dt="2023-09-18T13:40:15.726" v="4" actId="478"/>
          <ac:grpSpMkLst>
            <pc:docMk/>
            <pc:sldMk cId="2583659024" sldId="354"/>
            <ac:grpSpMk id="9" creationId="{B8A6C03C-1C92-65C7-CCCE-7C9F9ACAEC6E}"/>
          </ac:grpSpMkLst>
        </pc:grpChg>
        <pc:picChg chg="add mod">
          <ac:chgData name="Bill Lord" userId="b68276031ed32d04" providerId="LiveId" clId="{BC44A8CA-7B8E-4269-A1AC-5001303FA114}" dt="2023-09-19T14:04:31.826" v="1962" actId="1076"/>
          <ac:picMkLst>
            <pc:docMk/>
            <pc:sldMk cId="2583659024" sldId="354"/>
            <ac:picMk id="3" creationId="{114B7F1C-8170-4B42-4D1F-2E1379E26CCC}"/>
          </ac:picMkLst>
        </pc:picChg>
      </pc:sldChg>
      <pc:sldChg chg="del">
        <pc:chgData name="Bill Lord" userId="b68276031ed32d04" providerId="LiveId" clId="{BC44A8CA-7B8E-4269-A1AC-5001303FA114}" dt="2023-09-18T20:34:52.867" v="1401" actId="47"/>
        <pc:sldMkLst>
          <pc:docMk/>
          <pc:sldMk cId="1459491638" sldId="369"/>
        </pc:sldMkLst>
      </pc:sldChg>
      <pc:sldChg chg="del">
        <pc:chgData name="Bill Lord" userId="b68276031ed32d04" providerId="LiveId" clId="{BC44A8CA-7B8E-4269-A1AC-5001303FA114}" dt="2023-09-18T13:41:25.051" v="5" actId="47"/>
        <pc:sldMkLst>
          <pc:docMk/>
          <pc:sldMk cId="3110805104" sldId="386"/>
        </pc:sldMkLst>
      </pc:sldChg>
      <pc:sldChg chg="addSp delSp modSp mod ord">
        <pc:chgData name="Bill Lord" userId="b68276031ed32d04" providerId="LiveId" clId="{BC44A8CA-7B8E-4269-A1AC-5001303FA114}" dt="2023-09-19T17:28:18.685" v="2643" actId="14100"/>
        <pc:sldMkLst>
          <pc:docMk/>
          <pc:sldMk cId="1873517563" sldId="388"/>
        </pc:sldMkLst>
        <pc:spChg chg="add mod">
          <ac:chgData name="Bill Lord" userId="b68276031ed32d04" providerId="LiveId" clId="{BC44A8CA-7B8E-4269-A1AC-5001303FA114}" dt="2023-09-19T14:40:19.694" v="2146" actId="13926"/>
          <ac:spMkLst>
            <pc:docMk/>
            <pc:sldMk cId="1873517563" sldId="388"/>
            <ac:spMk id="4" creationId="{A4F27977-10B9-6DD6-055B-58341C00235A}"/>
          </ac:spMkLst>
        </pc:spChg>
        <pc:spChg chg="mod">
          <ac:chgData name="Bill Lord" userId="b68276031ed32d04" providerId="LiveId" clId="{BC44A8CA-7B8E-4269-A1AC-5001303FA114}" dt="2023-09-19T15:07:38.118" v="2436" actId="20577"/>
          <ac:spMkLst>
            <pc:docMk/>
            <pc:sldMk cId="1873517563" sldId="388"/>
            <ac:spMk id="5" creationId="{00000000-0000-0000-0000-000000000000}"/>
          </ac:spMkLst>
        </pc:spChg>
        <pc:spChg chg="mod">
          <ac:chgData name="Bill Lord" userId="b68276031ed32d04" providerId="LiveId" clId="{BC44A8CA-7B8E-4269-A1AC-5001303FA114}" dt="2023-09-19T14:39:34.113" v="2144" actId="1036"/>
          <ac:spMkLst>
            <pc:docMk/>
            <pc:sldMk cId="1873517563" sldId="388"/>
            <ac:spMk id="8" creationId="{00000000-0000-0000-0000-000000000000}"/>
          </ac:spMkLst>
        </pc:spChg>
        <pc:spChg chg="mod">
          <ac:chgData name="Bill Lord" userId="b68276031ed32d04" providerId="LiveId" clId="{BC44A8CA-7B8E-4269-A1AC-5001303FA114}" dt="2023-09-19T14:43:51.554" v="2201" actId="1036"/>
          <ac:spMkLst>
            <pc:docMk/>
            <pc:sldMk cId="1873517563" sldId="388"/>
            <ac:spMk id="9" creationId="{00000000-0000-0000-0000-000000000000}"/>
          </ac:spMkLst>
        </pc:spChg>
        <pc:spChg chg="add mod">
          <ac:chgData name="Bill Lord" userId="b68276031ed32d04" providerId="LiveId" clId="{BC44A8CA-7B8E-4269-A1AC-5001303FA114}" dt="2023-09-19T14:43:25.890" v="2179" actId="13926"/>
          <ac:spMkLst>
            <pc:docMk/>
            <pc:sldMk cId="1873517563" sldId="388"/>
            <ac:spMk id="10" creationId="{30635109-F866-F0D6-707C-3A2D9AB58DF1}"/>
          </ac:spMkLst>
        </pc:spChg>
        <pc:spChg chg="add del mod">
          <ac:chgData name="Bill Lord" userId="b68276031ed32d04" providerId="LiveId" clId="{BC44A8CA-7B8E-4269-A1AC-5001303FA114}" dt="2023-09-19T15:06:47.134" v="2413" actId="478"/>
          <ac:spMkLst>
            <pc:docMk/>
            <pc:sldMk cId="1873517563" sldId="388"/>
            <ac:spMk id="11" creationId="{1EBE3BEF-1D42-BC73-19B9-F6C3CAFACFD8}"/>
          </ac:spMkLst>
        </pc:spChg>
        <pc:spChg chg="add mod">
          <ac:chgData name="Bill Lord" userId="b68276031ed32d04" providerId="LiveId" clId="{BC44A8CA-7B8E-4269-A1AC-5001303FA114}" dt="2023-09-19T17:28:18.685" v="2643" actId="14100"/>
          <ac:spMkLst>
            <pc:docMk/>
            <pc:sldMk cId="1873517563" sldId="388"/>
            <ac:spMk id="12" creationId="{4D3CFAE3-0D8C-F173-1E4F-7167381BCEF4}"/>
          </ac:spMkLst>
        </pc:spChg>
        <pc:spChg chg="add mod">
          <ac:chgData name="Bill Lord" userId="b68276031ed32d04" providerId="LiveId" clId="{BC44A8CA-7B8E-4269-A1AC-5001303FA114}" dt="2023-09-19T17:27:15.528" v="2630" actId="20577"/>
          <ac:spMkLst>
            <pc:docMk/>
            <pc:sldMk cId="1873517563" sldId="388"/>
            <ac:spMk id="13" creationId="{ACDE86BD-0AAD-9560-34DF-3091DCF006DD}"/>
          </ac:spMkLst>
        </pc:spChg>
        <pc:picChg chg="del">
          <ac:chgData name="Bill Lord" userId="b68276031ed32d04" providerId="LiveId" clId="{BC44A8CA-7B8E-4269-A1AC-5001303FA114}" dt="2023-09-19T14:34:24.929" v="2000" actId="478"/>
          <ac:picMkLst>
            <pc:docMk/>
            <pc:sldMk cId="1873517563" sldId="388"/>
            <ac:picMk id="3" creationId="{00000000-0000-0000-0000-000000000000}"/>
          </ac:picMkLst>
        </pc:picChg>
      </pc:sldChg>
      <pc:sldChg chg="addSp delSp modSp mod ord">
        <pc:chgData name="Bill Lord" userId="b68276031ed32d04" providerId="LiveId" clId="{BC44A8CA-7B8E-4269-A1AC-5001303FA114}" dt="2023-09-19T17:39:00.407" v="2874" actId="1035"/>
        <pc:sldMkLst>
          <pc:docMk/>
          <pc:sldMk cId="2920853574" sldId="389"/>
        </pc:sldMkLst>
        <pc:spChg chg="add mod">
          <ac:chgData name="Bill Lord" userId="b68276031ed32d04" providerId="LiveId" clId="{BC44A8CA-7B8E-4269-A1AC-5001303FA114}" dt="2023-09-19T17:39:00.407" v="2874" actId="1035"/>
          <ac:spMkLst>
            <pc:docMk/>
            <pc:sldMk cId="2920853574" sldId="389"/>
            <ac:spMk id="2" creationId="{46C3B359-6398-0D73-727F-06F4C50EAFC8}"/>
          </ac:spMkLst>
        </pc:spChg>
        <pc:spChg chg="add mod">
          <ac:chgData name="Bill Lord" userId="b68276031ed32d04" providerId="LiveId" clId="{BC44A8CA-7B8E-4269-A1AC-5001303FA114}" dt="2023-09-19T17:39:00.407" v="2874" actId="1035"/>
          <ac:spMkLst>
            <pc:docMk/>
            <pc:sldMk cId="2920853574" sldId="389"/>
            <ac:spMk id="3" creationId="{4C4B44DA-9E09-50D0-5D86-021A4984F46A}"/>
          </ac:spMkLst>
        </pc:spChg>
        <pc:spChg chg="add mod">
          <ac:chgData name="Bill Lord" userId="b68276031ed32d04" providerId="LiveId" clId="{BC44A8CA-7B8E-4269-A1AC-5001303FA114}" dt="2023-09-19T17:39:00.407" v="2874" actId="1035"/>
          <ac:spMkLst>
            <pc:docMk/>
            <pc:sldMk cId="2920853574" sldId="389"/>
            <ac:spMk id="4" creationId="{7654B3DF-617E-70EF-0355-21E629A22AA3}"/>
          </ac:spMkLst>
        </pc:spChg>
        <pc:spChg chg="mod">
          <ac:chgData name="Bill Lord" userId="b68276031ed32d04" providerId="LiveId" clId="{BC44A8CA-7B8E-4269-A1AC-5001303FA114}" dt="2023-09-19T17:39:00.407" v="2874" actId="1035"/>
          <ac:spMkLst>
            <pc:docMk/>
            <pc:sldMk cId="2920853574" sldId="389"/>
            <ac:spMk id="5" creationId="{00000000-0000-0000-0000-000000000000}"/>
          </ac:spMkLst>
        </pc:spChg>
        <pc:spChg chg="mod">
          <ac:chgData name="Bill Lord" userId="b68276031ed32d04" providerId="LiveId" clId="{BC44A8CA-7B8E-4269-A1AC-5001303FA114}" dt="2023-09-19T17:39:00.407" v="2874" actId="1035"/>
          <ac:spMkLst>
            <pc:docMk/>
            <pc:sldMk cId="2920853574" sldId="389"/>
            <ac:spMk id="9" creationId="{00000000-0000-0000-0000-000000000000}"/>
          </ac:spMkLst>
        </pc:spChg>
        <pc:spChg chg="mod">
          <ac:chgData name="Bill Lord" userId="b68276031ed32d04" providerId="LiveId" clId="{BC44A8CA-7B8E-4269-A1AC-5001303FA114}" dt="2023-09-19T17:39:00.407" v="2874" actId="1035"/>
          <ac:spMkLst>
            <pc:docMk/>
            <pc:sldMk cId="2920853574" sldId="389"/>
            <ac:spMk id="10" creationId="{00000000-0000-0000-0000-000000000000}"/>
          </ac:spMkLst>
        </pc:spChg>
        <pc:picChg chg="del">
          <ac:chgData name="Bill Lord" userId="b68276031ed32d04" providerId="LiveId" clId="{BC44A8CA-7B8E-4269-A1AC-5001303FA114}" dt="2023-09-19T17:38:48.404" v="2855" actId="478"/>
          <ac:picMkLst>
            <pc:docMk/>
            <pc:sldMk cId="2920853574" sldId="389"/>
            <ac:picMk id="8" creationId="{00000000-0000-0000-0000-000000000000}"/>
          </ac:picMkLst>
        </pc:picChg>
      </pc:sldChg>
      <pc:sldChg chg="addSp delSp modSp mod ord">
        <pc:chgData name="Bill Lord" userId="b68276031ed32d04" providerId="LiveId" clId="{BC44A8CA-7B8E-4269-A1AC-5001303FA114}" dt="2023-09-19T17:49:07.312" v="3170" actId="33524"/>
        <pc:sldMkLst>
          <pc:docMk/>
          <pc:sldMk cId="816696257" sldId="390"/>
        </pc:sldMkLst>
        <pc:spChg chg="add mod">
          <ac:chgData name="Bill Lord" userId="b68276031ed32d04" providerId="LiveId" clId="{BC44A8CA-7B8E-4269-A1AC-5001303FA114}" dt="2023-09-19T17:42:28.854" v="2917" actId="20577"/>
          <ac:spMkLst>
            <pc:docMk/>
            <pc:sldMk cId="816696257" sldId="390"/>
            <ac:spMk id="2" creationId="{60E1B23E-A040-076B-D15E-8027ECD57074}"/>
          </ac:spMkLst>
        </pc:spChg>
        <pc:spChg chg="add mod">
          <ac:chgData name="Bill Lord" userId="b68276031ed32d04" providerId="LiveId" clId="{BC44A8CA-7B8E-4269-A1AC-5001303FA114}" dt="2023-09-19T17:44:00.158" v="2966" actId="1035"/>
          <ac:spMkLst>
            <pc:docMk/>
            <pc:sldMk cId="816696257" sldId="390"/>
            <ac:spMk id="3" creationId="{F9D879EC-7177-E0D5-A959-5E044727BDE2}"/>
          </ac:spMkLst>
        </pc:spChg>
        <pc:spChg chg="add mod">
          <ac:chgData name="Bill Lord" userId="b68276031ed32d04" providerId="LiveId" clId="{BC44A8CA-7B8E-4269-A1AC-5001303FA114}" dt="2023-09-19T17:46:53.121" v="3085" actId="14100"/>
          <ac:spMkLst>
            <pc:docMk/>
            <pc:sldMk cId="816696257" sldId="390"/>
            <ac:spMk id="4" creationId="{B817E428-3070-63B3-D981-A00B6F91DF8E}"/>
          </ac:spMkLst>
        </pc:spChg>
        <pc:spChg chg="mod">
          <ac:chgData name="Bill Lord" userId="b68276031ed32d04" providerId="LiveId" clId="{BC44A8CA-7B8E-4269-A1AC-5001303FA114}" dt="2023-09-19T17:42:53.007" v="2918" actId="12"/>
          <ac:spMkLst>
            <pc:docMk/>
            <pc:sldMk cId="816696257" sldId="390"/>
            <ac:spMk id="5" creationId="{00000000-0000-0000-0000-000000000000}"/>
          </ac:spMkLst>
        </pc:spChg>
        <pc:spChg chg="mod">
          <ac:chgData name="Bill Lord" userId="b68276031ed32d04" providerId="LiveId" clId="{BC44A8CA-7B8E-4269-A1AC-5001303FA114}" dt="2023-09-19T17:39:16.116" v="2881" actId="1037"/>
          <ac:spMkLst>
            <pc:docMk/>
            <pc:sldMk cId="816696257" sldId="390"/>
            <ac:spMk id="10" creationId="{00000000-0000-0000-0000-000000000000}"/>
          </ac:spMkLst>
        </pc:spChg>
        <pc:spChg chg="mod">
          <ac:chgData name="Bill Lord" userId="b68276031ed32d04" providerId="LiveId" clId="{BC44A8CA-7B8E-4269-A1AC-5001303FA114}" dt="2023-09-19T17:41:21.363" v="2895" actId="1035"/>
          <ac:spMkLst>
            <pc:docMk/>
            <pc:sldMk cId="816696257" sldId="390"/>
            <ac:spMk id="11" creationId="{00000000-0000-0000-0000-000000000000}"/>
          </ac:spMkLst>
        </pc:spChg>
        <pc:spChg chg="add mod">
          <ac:chgData name="Bill Lord" userId="b68276031ed32d04" providerId="LiveId" clId="{BC44A8CA-7B8E-4269-A1AC-5001303FA114}" dt="2023-09-19T17:47:51.518" v="3096" actId="14100"/>
          <ac:spMkLst>
            <pc:docMk/>
            <pc:sldMk cId="816696257" sldId="390"/>
            <ac:spMk id="13" creationId="{3BB1C9B1-98B3-3BEF-BC53-77302353D4E2}"/>
          </ac:spMkLst>
        </pc:spChg>
        <pc:spChg chg="add mod">
          <ac:chgData name="Bill Lord" userId="b68276031ed32d04" providerId="LiveId" clId="{BC44A8CA-7B8E-4269-A1AC-5001303FA114}" dt="2023-09-19T17:49:07.312" v="3170" actId="33524"/>
          <ac:spMkLst>
            <pc:docMk/>
            <pc:sldMk cId="816696257" sldId="390"/>
            <ac:spMk id="14" creationId="{30D21715-A18D-F11C-2B1A-5BD4B78C41BD}"/>
          </ac:spMkLst>
        </pc:spChg>
        <pc:picChg chg="del">
          <ac:chgData name="Bill Lord" userId="b68276031ed32d04" providerId="LiveId" clId="{BC44A8CA-7B8E-4269-A1AC-5001303FA114}" dt="2023-09-19T17:39:22.109" v="2882" actId="478"/>
          <ac:picMkLst>
            <pc:docMk/>
            <pc:sldMk cId="816696257" sldId="390"/>
            <ac:picMk id="8" creationId="{00000000-0000-0000-0000-000000000000}"/>
          </ac:picMkLst>
        </pc:picChg>
      </pc:sldChg>
      <pc:sldChg chg="addSp delSp modSp mod ord">
        <pc:chgData name="Bill Lord" userId="b68276031ed32d04" providerId="LiveId" clId="{BC44A8CA-7B8E-4269-A1AC-5001303FA114}" dt="2023-09-20T18:06:54.375" v="5022" actId="1036"/>
        <pc:sldMkLst>
          <pc:docMk/>
          <pc:sldMk cId="2948142955" sldId="391"/>
        </pc:sldMkLst>
        <pc:spChg chg="add mod">
          <ac:chgData name="Bill Lord" userId="b68276031ed32d04" providerId="LiveId" clId="{BC44A8CA-7B8E-4269-A1AC-5001303FA114}" dt="2023-09-20T18:06:54.375" v="5022" actId="1036"/>
          <ac:spMkLst>
            <pc:docMk/>
            <pc:sldMk cId="2948142955" sldId="391"/>
            <ac:spMk id="2" creationId="{516829AA-0A2C-988D-E5DB-5BF92B7EE5FC}"/>
          </ac:spMkLst>
        </pc:spChg>
        <pc:spChg chg="add mod">
          <ac:chgData name="Bill Lord" userId="b68276031ed32d04" providerId="LiveId" clId="{BC44A8CA-7B8E-4269-A1AC-5001303FA114}" dt="2023-09-19T17:55:03.702" v="3339" actId="14100"/>
          <ac:spMkLst>
            <pc:docMk/>
            <pc:sldMk cId="2948142955" sldId="391"/>
            <ac:spMk id="3" creationId="{66306A47-13DF-FDCA-301A-D8FBA8ECC59C}"/>
          </ac:spMkLst>
        </pc:spChg>
        <pc:spChg chg="mod">
          <ac:chgData name="Bill Lord" userId="b68276031ed32d04" providerId="LiveId" clId="{BC44A8CA-7B8E-4269-A1AC-5001303FA114}" dt="2023-09-19T17:53:21.527" v="3264" actId="20577"/>
          <ac:spMkLst>
            <pc:docMk/>
            <pc:sldMk cId="2948142955" sldId="391"/>
            <ac:spMk id="5" creationId="{00000000-0000-0000-0000-000000000000}"/>
          </ac:spMkLst>
        </pc:spChg>
        <pc:spChg chg="mod">
          <ac:chgData name="Bill Lord" userId="b68276031ed32d04" providerId="LiveId" clId="{BC44A8CA-7B8E-4269-A1AC-5001303FA114}" dt="2023-09-19T17:53:16.354" v="3261" actId="1036"/>
          <ac:spMkLst>
            <pc:docMk/>
            <pc:sldMk cId="2948142955" sldId="391"/>
            <ac:spMk id="9" creationId="{00000000-0000-0000-0000-000000000000}"/>
          </ac:spMkLst>
        </pc:spChg>
        <pc:picChg chg="del">
          <ac:chgData name="Bill Lord" userId="b68276031ed32d04" providerId="LiveId" clId="{BC44A8CA-7B8E-4269-A1AC-5001303FA114}" dt="2023-09-20T18:06:45.447" v="5009" actId="478"/>
          <ac:picMkLst>
            <pc:docMk/>
            <pc:sldMk cId="2948142955" sldId="391"/>
            <ac:picMk id="8" creationId="{00000000-0000-0000-0000-000000000000}"/>
          </ac:picMkLst>
        </pc:picChg>
      </pc:sldChg>
      <pc:sldChg chg="modSp mod">
        <pc:chgData name="Bill Lord" userId="b68276031ed32d04" providerId="LiveId" clId="{BC44A8CA-7B8E-4269-A1AC-5001303FA114}" dt="2023-09-18T21:12:34.564" v="1643" actId="20577"/>
        <pc:sldMkLst>
          <pc:docMk/>
          <pc:sldMk cId="1122462908" sldId="394"/>
        </pc:sldMkLst>
        <pc:spChg chg="mod">
          <ac:chgData name="Bill Lord" userId="b68276031ed32d04" providerId="LiveId" clId="{BC44A8CA-7B8E-4269-A1AC-5001303FA114}" dt="2023-09-18T21:12:34.564" v="1643" actId="20577"/>
          <ac:spMkLst>
            <pc:docMk/>
            <pc:sldMk cId="1122462908" sldId="394"/>
            <ac:spMk id="48131" creationId="{00000000-0000-0000-0000-000000000000}"/>
          </ac:spMkLst>
        </pc:spChg>
      </pc:sldChg>
      <pc:sldChg chg="del ord">
        <pc:chgData name="Bill Lord" userId="b68276031ed32d04" providerId="LiveId" clId="{BC44A8CA-7B8E-4269-A1AC-5001303FA114}" dt="2023-09-20T18:02:14.711" v="4871" actId="47"/>
        <pc:sldMkLst>
          <pc:docMk/>
          <pc:sldMk cId="3443649899" sldId="401"/>
        </pc:sldMkLst>
      </pc:sldChg>
      <pc:sldChg chg="del">
        <pc:chgData name="Bill Lord" userId="b68276031ed32d04" providerId="LiveId" clId="{BC44A8CA-7B8E-4269-A1AC-5001303FA114}" dt="2023-09-18T21:06:32.741" v="1574" actId="47"/>
        <pc:sldMkLst>
          <pc:docMk/>
          <pc:sldMk cId="1215270594" sldId="417"/>
        </pc:sldMkLst>
      </pc:sldChg>
      <pc:sldChg chg="ord">
        <pc:chgData name="Bill Lord" userId="b68276031ed32d04" providerId="LiveId" clId="{BC44A8CA-7B8E-4269-A1AC-5001303FA114}" dt="2023-09-18T20:33:48.427" v="1398"/>
        <pc:sldMkLst>
          <pc:docMk/>
          <pc:sldMk cId="2777060699" sldId="419"/>
        </pc:sldMkLst>
      </pc:sldChg>
      <pc:sldChg chg="del">
        <pc:chgData name="Bill Lord" userId="b68276031ed32d04" providerId="LiveId" clId="{BC44A8CA-7B8E-4269-A1AC-5001303FA114}" dt="2023-09-18T20:34:59.233" v="1402" actId="47"/>
        <pc:sldMkLst>
          <pc:docMk/>
          <pc:sldMk cId="1695082693" sldId="428"/>
        </pc:sldMkLst>
      </pc:sldChg>
      <pc:sldChg chg="ord">
        <pc:chgData name="Bill Lord" userId="b68276031ed32d04" providerId="LiveId" clId="{BC44A8CA-7B8E-4269-A1AC-5001303FA114}" dt="2023-09-18T20:56:40.257" v="1565"/>
        <pc:sldMkLst>
          <pc:docMk/>
          <pc:sldMk cId="1607251552" sldId="430"/>
        </pc:sldMkLst>
      </pc:sldChg>
      <pc:sldChg chg="delSp modSp mod ord">
        <pc:chgData name="Bill Lord" userId="b68276031ed32d04" providerId="LiveId" clId="{BC44A8CA-7B8E-4269-A1AC-5001303FA114}" dt="2023-09-18T21:04:06.712" v="1573" actId="478"/>
        <pc:sldMkLst>
          <pc:docMk/>
          <pc:sldMk cId="1965522287" sldId="431"/>
        </pc:sldMkLst>
        <pc:spChg chg="del">
          <ac:chgData name="Bill Lord" userId="b68276031ed32d04" providerId="LiveId" clId="{BC44A8CA-7B8E-4269-A1AC-5001303FA114}" dt="2023-09-18T21:04:06.712" v="1573" actId="478"/>
          <ac:spMkLst>
            <pc:docMk/>
            <pc:sldMk cId="1965522287" sldId="431"/>
            <ac:spMk id="4" creationId="{6F6F4C2B-BB4F-848C-A3C3-DD879D5391EE}"/>
          </ac:spMkLst>
        </pc:spChg>
        <pc:spChg chg="del">
          <ac:chgData name="Bill Lord" userId="b68276031ed32d04" providerId="LiveId" clId="{BC44A8CA-7B8E-4269-A1AC-5001303FA114}" dt="2023-09-18T21:04:06.712" v="1573" actId="478"/>
          <ac:spMkLst>
            <pc:docMk/>
            <pc:sldMk cId="1965522287" sldId="431"/>
            <ac:spMk id="6" creationId="{3914828F-041C-E2F9-17CC-498E31D6A8EC}"/>
          </ac:spMkLst>
        </pc:spChg>
        <pc:spChg chg="del">
          <ac:chgData name="Bill Lord" userId="b68276031ed32d04" providerId="LiveId" clId="{BC44A8CA-7B8E-4269-A1AC-5001303FA114}" dt="2023-09-18T21:04:06.712" v="1573" actId="478"/>
          <ac:spMkLst>
            <pc:docMk/>
            <pc:sldMk cId="1965522287" sldId="431"/>
            <ac:spMk id="7" creationId="{2803B321-D5C0-08ED-0640-D66C85CF5D9C}"/>
          </ac:spMkLst>
        </pc:spChg>
        <pc:spChg chg="mod">
          <ac:chgData name="Bill Lord" userId="b68276031ed32d04" providerId="LiveId" clId="{BC44A8CA-7B8E-4269-A1AC-5001303FA114}" dt="2023-09-18T21:03:38.944" v="1572" actId="20577"/>
          <ac:spMkLst>
            <pc:docMk/>
            <pc:sldMk cId="1965522287" sldId="431"/>
            <ac:spMk id="8" creationId="{00000000-0000-0000-0000-000000000000}"/>
          </ac:spMkLst>
        </pc:spChg>
        <pc:spChg chg="del">
          <ac:chgData name="Bill Lord" userId="b68276031ed32d04" providerId="LiveId" clId="{BC44A8CA-7B8E-4269-A1AC-5001303FA114}" dt="2023-09-18T21:04:06.712" v="1573" actId="478"/>
          <ac:spMkLst>
            <pc:docMk/>
            <pc:sldMk cId="1965522287" sldId="431"/>
            <ac:spMk id="9" creationId="{647E97D9-53CE-27AF-6AE1-B5021B579B6E}"/>
          </ac:spMkLst>
        </pc:spChg>
        <pc:spChg chg="del">
          <ac:chgData name="Bill Lord" userId="b68276031ed32d04" providerId="LiveId" clId="{BC44A8CA-7B8E-4269-A1AC-5001303FA114}" dt="2023-09-18T21:04:06.712" v="1573" actId="478"/>
          <ac:spMkLst>
            <pc:docMk/>
            <pc:sldMk cId="1965522287" sldId="431"/>
            <ac:spMk id="10" creationId="{14242CEE-CFC3-AFD6-DB1A-8A43E67A2488}"/>
          </ac:spMkLst>
        </pc:spChg>
        <pc:spChg chg="del">
          <ac:chgData name="Bill Lord" userId="b68276031ed32d04" providerId="LiveId" clId="{BC44A8CA-7B8E-4269-A1AC-5001303FA114}" dt="2023-09-18T21:04:06.712" v="1573" actId="478"/>
          <ac:spMkLst>
            <pc:docMk/>
            <pc:sldMk cId="1965522287" sldId="431"/>
            <ac:spMk id="11" creationId="{6ACDD349-2E30-AB2D-21D2-289D95C3B75A}"/>
          </ac:spMkLst>
        </pc:spChg>
        <pc:spChg chg="del">
          <ac:chgData name="Bill Lord" userId="b68276031ed32d04" providerId="LiveId" clId="{BC44A8CA-7B8E-4269-A1AC-5001303FA114}" dt="2023-09-18T21:04:06.712" v="1573" actId="478"/>
          <ac:spMkLst>
            <pc:docMk/>
            <pc:sldMk cId="1965522287" sldId="431"/>
            <ac:spMk id="12" creationId="{AFAD20C3-89A9-6748-B695-55131EC129EE}"/>
          </ac:spMkLst>
        </pc:spChg>
        <pc:spChg chg="del">
          <ac:chgData name="Bill Lord" userId="b68276031ed32d04" providerId="LiveId" clId="{BC44A8CA-7B8E-4269-A1AC-5001303FA114}" dt="2023-09-18T21:04:06.712" v="1573" actId="478"/>
          <ac:spMkLst>
            <pc:docMk/>
            <pc:sldMk cId="1965522287" sldId="431"/>
            <ac:spMk id="13" creationId="{1E9F2AF5-6142-2893-D1D8-70913D949A03}"/>
          </ac:spMkLst>
        </pc:spChg>
      </pc:sldChg>
      <pc:sldChg chg="modSp mod ord">
        <pc:chgData name="Bill Lord" userId="b68276031ed32d04" providerId="LiveId" clId="{BC44A8CA-7B8E-4269-A1AC-5001303FA114}" dt="2023-09-20T18:10:35.782" v="5376" actId="20577"/>
        <pc:sldMkLst>
          <pc:docMk/>
          <pc:sldMk cId="3284500200" sldId="432"/>
        </pc:sldMkLst>
        <pc:spChg chg="mod">
          <ac:chgData name="Bill Lord" userId="b68276031ed32d04" providerId="LiveId" clId="{BC44A8CA-7B8E-4269-A1AC-5001303FA114}" dt="2023-09-20T18:10:35.782" v="5376" actId="20577"/>
          <ac:spMkLst>
            <pc:docMk/>
            <pc:sldMk cId="3284500200" sldId="432"/>
            <ac:spMk id="4" creationId="{00000000-0000-0000-0000-000000000000}"/>
          </ac:spMkLst>
        </pc:spChg>
      </pc:sldChg>
      <pc:sldChg chg="del">
        <pc:chgData name="Bill Lord" userId="b68276031ed32d04" providerId="LiveId" clId="{BC44A8CA-7B8E-4269-A1AC-5001303FA114}" dt="2023-09-20T18:02:17.336" v="4872" actId="47"/>
        <pc:sldMkLst>
          <pc:docMk/>
          <pc:sldMk cId="585714960" sldId="433"/>
        </pc:sldMkLst>
      </pc:sldChg>
      <pc:sldChg chg="del">
        <pc:chgData name="Bill Lord" userId="b68276031ed32d04" providerId="LiveId" clId="{BC44A8CA-7B8E-4269-A1AC-5001303FA114}" dt="2023-09-20T18:02:22.476" v="4873" actId="47"/>
        <pc:sldMkLst>
          <pc:docMk/>
          <pc:sldMk cId="1184248020" sldId="434"/>
        </pc:sldMkLst>
      </pc:sldChg>
      <pc:sldChg chg="add del">
        <pc:chgData name="Bill Lord" userId="b68276031ed32d04" providerId="LiveId" clId="{BC44A8CA-7B8E-4269-A1AC-5001303FA114}" dt="2023-09-18T14:16:45.544" v="86" actId="47"/>
        <pc:sldMkLst>
          <pc:docMk/>
          <pc:sldMk cId="2401142593" sldId="439"/>
        </pc:sldMkLst>
      </pc:sldChg>
      <pc:sldChg chg="addSp delSp modSp add mod">
        <pc:chgData name="Bill Lord" userId="b68276031ed32d04" providerId="LiveId" clId="{BC44A8CA-7B8E-4269-A1AC-5001303FA114}" dt="2023-09-20T19:47:19.711" v="5411" actId="164"/>
        <pc:sldMkLst>
          <pc:docMk/>
          <pc:sldMk cId="3151968636" sldId="439"/>
        </pc:sldMkLst>
        <pc:spChg chg="mod">
          <ac:chgData name="Bill Lord" userId="b68276031ed32d04" providerId="LiveId" clId="{BC44A8CA-7B8E-4269-A1AC-5001303FA114}" dt="2023-09-18T16:56:31.300" v="161" actId="20577"/>
          <ac:spMkLst>
            <pc:docMk/>
            <pc:sldMk cId="3151968636" sldId="439"/>
            <ac:spMk id="2" creationId="{00000000-0000-0000-0000-000000000000}"/>
          </ac:spMkLst>
        </pc:spChg>
        <pc:spChg chg="del">
          <ac:chgData name="Bill Lord" userId="b68276031ed32d04" providerId="LiveId" clId="{BC44A8CA-7B8E-4269-A1AC-5001303FA114}" dt="2023-09-18T16:56:38.938" v="162" actId="478"/>
          <ac:spMkLst>
            <pc:docMk/>
            <pc:sldMk cId="3151968636" sldId="439"/>
            <ac:spMk id="4" creationId="{38328F56-DF00-5DBD-5FE4-95209B5D157B}"/>
          </ac:spMkLst>
        </pc:spChg>
        <pc:spChg chg="add mod">
          <ac:chgData name="Bill Lord" userId="b68276031ed32d04" providerId="LiveId" clId="{BC44A8CA-7B8E-4269-A1AC-5001303FA114}" dt="2023-09-20T19:47:19.711" v="5411" actId="164"/>
          <ac:spMkLst>
            <pc:docMk/>
            <pc:sldMk cId="3151968636" sldId="439"/>
            <ac:spMk id="5" creationId="{128ED6FD-62CD-9EC4-E795-D81C4A767847}"/>
          </ac:spMkLst>
        </pc:spChg>
        <pc:spChg chg="mod">
          <ac:chgData name="Bill Lord" userId="b68276031ed32d04" providerId="LiveId" clId="{BC44A8CA-7B8E-4269-A1AC-5001303FA114}" dt="2023-09-20T18:05:03.848" v="5008" actId="20577"/>
          <ac:spMkLst>
            <pc:docMk/>
            <pc:sldMk cId="3151968636" sldId="439"/>
            <ac:spMk id="6" creationId="{CC889F6A-46C8-4163-A491-A79C33C91B52}"/>
          </ac:spMkLst>
        </pc:spChg>
        <pc:spChg chg="del">
          <ac:chgData name="Bill Lord" userId="b68276031ed32d04" providerId="LiveId" clId="{BC44A8CA-7B8E-4269-A1AC-5001303FA114}" dt="2023-09-18T16:56:42.685" v="163" actId="478"/>
          <ac:spMkLst>
            <pc:docMk/>
            <pc:sldMk cId="3151968636" sldId="439"/>
            <ac:spMk id="7" creationId="{D4B7BA9B-CE93-919E-4DD4-2ED3CFCEAAD4}"/>
          </ac:spMkLst>
        </pc:spChg>
        <pc:grpChg chg="add mod">
          <ac:chgData name="Bill Lord" userId="b68276031ed32d04" providerId="LiveId" clId="{BC44A8CA-7B8E-4269-A1AC-5001303FA114}" dt="2023-09-20T19:47:19.711" v="5411" actId="164"/>
          <ac:grpSpMkLst>
            <pc:docMk/>
            <pc:sldMk cId="3151968636" sldId="439"/>
            <ac:grpSpMk id="4" creationId="{F3DAE241-F38D-7390-E4C7-826A4B3BA133}"/>
          </ac:grpSpMkLst>
        </pc:grpChg>
        <pc:picChg chg="add del mod">
          <ac:chgData name="Bill Lord" userId="b68276031ed32d04" providerId="LiveId" clId="{BC44A8CA-7B8E-4269-A1AC-5001303FA114}" dt="2023-09-18T17:03:15.187" v="167" actId="478"/>
          <ac:picMkLst>
            <pc:docMk/>
            <pc:sldMk cId="3151968636" sldId="439"/>
            <ac:picMk id="1026" creationId="{40E16FD5-ABD0-8226-56F6-9CABBB7CEC1B}"/>
          </ac:picMkLst>
        </pc:picChg>
        <pc:picChg chg="add mod">
          <ac:chgData name="Bill Lord" userId="b68276031ed32d04" providerId="LiveId" clId="{BC44A8CA-7B8E-4269-A1AC-5001303FA114}" dt="2023-09-20T19:47:19.711" v="5411" actId="164"/>
          <ac:picMkLst>
            <pc:docMk/>
            <pc:sldMk cId="3151968636" sldId="439"/>
            <ac:picMk id="1028" creationId="{3E505F8E-BFFF-8EC3-954D-EF7D383D58BE}"/>
          </ac:picMkLst>
        </pc:picChg>
      </pc:sldChg>
      <pc:sldChg chg="addSp delSp modSp add mod">
        <pc:chgData name="Bill Lord" userId="b68276031ed32d04" providerId="LiveId" clId="{BC44A8CA-7B8E-4269-A1AC-5001303FA114}" dt="2023-09-18T20:27:02.276" v="1338" actId="33524"/>
        <pc:sldMkLst>
          <pc:docMk/>
          <pc:sldMk cId="2992516802" sldId="440"/>
        </pc:sldMkLst>
        <pc:spChg chg="mod">
          <ac:chgData name="Bill Lord" userId="b68276031ed32d04" providerId="LiveId" clId="{BC44A8CA-7B8E-4269-A1AC-5001303FA114}" dt="2023-09-18T18:50:10.567" v="1181" actId="27636"/>
          <ac:spMkLst>
            <pc:docMk/>
            <pc:sldMk cId="2992516802" sldId="440"/>
            <ac:spMk id="2" creationId="{00000000-0000-0000-0000-000000000000}"/>
          </ac:spMkLst>
        </pc:spChg>
        <pc:spChg chg="del">
          <ac:chgData name="Bill Lord" userId="b68276031ed32d04" providerId="LiveId" clId="{BC44A8CA-7B8E-4269-A1AC-5001303FA114}" dt="2023-09-18T17:10:23.750" v="228" actId="478"/>
          <ac:spMkLst>
            <pc:docMk/>
            <pc:sldMk cId="2992516802" sldId="440"/>
            <ac:spMk id="5" creationId="{128ED6FD-62CD-9EC4-E795-D81C4A767847}"/>
          </ac:spMkLst>
        </pc:spChg>
        <pc:spChg chg="del mod">
          <ac:chgData name="Bill Lord" userId="b68276031ed32d04" providerId="LiveId" clId="{BC44A8CA-7B8E-4269-A1AC-5001303FA114}" dt="2023-09-18T17:59:15.723" v="384" actId="478"/>
          <ac:spMkLst>
            <pc:docMk/>
            <pc:sldMk cId="2992516802" sldId="440"/>
            <ac:spMk id="6" creationId="{CC889F6A-46C8-4163-A491-A79C33C91B52}"/>
          </ac:spMkLst>
        </pc:spChg>
        <pc:spChg chg="add mod">
          <ac:chgData name="Bill Lord" userId="b68276031ed32d04" providerId="LiveId" clId="{BC44A8CA-7B8E-4269-A1AC-5001303FA114}" dt="2023-09-18T17:11:35.219" v="234" actId="164"/>
          <ac:spMkLst>
            <pc:docMk/>
            <pc:sldMk cId="2992516802" sldId="440"/>
            <ac:spMk id="18" creationId="{87D23491-CA68-D659-9F06-94F232CDF293}"/>
          </ac:spMkLst>
        </pc:spChg>
        <pc:spChg chg="add mod">
          <ac:chgData name="Bill Lord" userId="b68276031ed32d04" providerId="LiveId" clId="{BC44A8CA-7B8E-4269-A1AC-5001303FA114}" dt="2023-09-18T17:48:28.297" v="315" actId="164"/>
          <ac:spMkLst>
            <pc:docMk/>
            <pc:sldMk cId="2992516802" sldId="440"/>
            <ac:spMk id="21" creationId="{2C0648AA-72C2-57BC-208B-7BD2140B180F}"/>
          </ac:spMkLst>
        </pc:spChg>
        <pc:spChg chg="add mod">
          <ac:chgData name="Bill Lord" userId="b68276031ed32d04" providerId="LiveId" clId="{BC44A8CA-7B8E-4269-A1AC-5001303FA114}" dt="2023-09-18T17:48:28.297" v="315" actId="164"/>
          <ac:spMkLst>
            <pc:docMk/>
            <pc:sldMk cId="2992516802" sldId="440"/>
            <ac:spMk id="22" creationId="{18B9B2F2-15F1-6D58-D90F-DB9545BDEF40}"/>
          </ac:spMkLst>
        </pc:spChg>
        <pc:spChg chg="add mod">
          <ac:chgData name="Bill Lord" userId="b68276031ed32d04" providerId="LiveId" clId="{BC44A8CA-7B8E-4269-A1AC-5001303FA114}" dt="2023-09-18T17:48:28.297" v="315" actId="164"/>
          <ac:spMkLst>
            <pc:docMk/>
            <pc:sldMk cId="2992516802" sldId="440"/>
            <ac:spMk id="23" creationId="{6208AC5F-97BF-5C91-A2B9-798D04939F1E}"/>
          </ac:spMkLst>
        </pc:spChg>
        <pc:spChg chg="add mod">
          <ac:chgData name="Bill Lord" userId="b68276031ed32d04" providerId="LiveId" clId="{BC44A8CA-7B8E-4269-A1AC-5001303FA114}" dt="2023-09-18T17:48:01.111" v="312" actId="164"/>
          <ac:spMkLst>
            <pc:docMk/>
            <pc:sldMk cId="2992516802" sldId="440"/>
            <ac:spMk id="24" creationId="{9671779A-888F-6229-E61D-27C0906A525E}"/>
          </ac:spMkLst>
        </pc:spChg>
        <pc:spChg chg="add mod">
          <ac:chgData name="Bill Lord" userId="b68276031ed32d04" providerId="LiveId" clId="{BC44A8CA-7B8E-4269-A1AC-5001303FA114}" dt="2023-09-18T17:48:01.111" v="312" actId="164"/>
          <ac:spMkLst>
            <pc:docMk/>
            <pc:sldMk cId="2992516802" sldId="440"/>
            <ac:spMk id="25" creationId="{3F52EB77-C2C0-7812-2D00-DD7C42BCD80C}"/>
          </ac:spMkLst>
        </pc:spChg>
        <pc:spChg chg="add mod">
          <ac:chgData name="Bill Lord" userId="b68276031ed32d04" providerId="LiveId" clId="{BC44A8CA-7B8E-4269-A1AC-5001303FA114}" dt="2023-09-18T17:48:01.111" v="312" actId="164"/>
          <ac:spMkLst>
            <pc:docMk/>
            <pc:sldMk cId="2992516802" sldId="440"/>
            <ac:spMk id="26" creationId="{1F186779-01C8-8875-BE51-7430DA4F6CE5}"/>
          </ac:spMkLst>
        </pc:spChg>
        <pc:spChg chg="add mod">
          <ac:chgData name="Bill Lord" userId="b68276031ed32d04" providerId="LiveId" clId="{BC44A8CA-7B8E-4269-A1AC-5001303FA114}" dt="2023-09-18T17:46:03.815" v="295" actId="207"/>
          <ac:spMkLst>
            <pc:docMk/>
            <pc:sldMk cId="2992516802" sldId="440"/>
            <ac:spMk id="38" creationId="{99D46BF0-D24E-50AA-82B8-C5E5A4A66430}"/>
          </ac:spMkLst>
        </pc:spChg>
        <pc:spChg chg="mod">
          <ac:chgData name="Bill Lord" userId="b68276031ed32d04" providerId="LiveId" clId="{BC44A8CA-7B8E-4269-A1AC-5001303FA114}" dt="2023-09-18T17:48:02.440" v="313"/>
          <ac:spMkLst>
            <pc:docMk/>
            <pc:sldMk cId="2992516802" sldId="440"/>
            <ac:spMk id="45" creationId="{6386D030-BF20-DFD3-B343-66370C40E08E}"/>
          </ac:spMkLst>
        </pc:spChg>
        <pc:spChg chg="mod">
          <ac:chgData name="Bill Lord" userId="b68276031ed32d04" providerId="LiveId" clId="{BC44A8CA-7B8E-4269-A1AC-5001303FA114}" dt="2023-09-18T17:48:02.440" v="313"/>
          <ac:spMkLst>
            <pc:docMk/>
            <pc:sldMk cId="2992516802" sldId="440"/>
            <ac:spMk id="46" creationId="{CF84FEA4-4D82-DA5E-C273-3D680F3F6A25}"/>
          </ac:spMkLst>
        </pc:spChg>
        <pc:spChg chg="mod">
          <ac:chgData name="Bill Lord" userId="b68276031ed32d04" providerId="LiveId" clId="{BC44A8CA-7B8E-4269-A1AC-5001303FA114}" dt="2023-09-18T17:48:02.440" v="313"/>
          <ac:spMkLst>
            <pc:docMk/>
            <pc:sldMk cId="2992516802" sldId="440"/>
            <ac:spMk id="47" creationId="{D67DF6C7-205A-FD90-9BA5-D1E012D57CB2}"/>
          </ac:spMkLst>
        </pc:spChg>
        <pc:spChg chg="mod">
          <ac:chgData name="Bill Lord" userId="b68276031ed32d04" providerId="LiveId" clId="{BC44A8CA-7B8E-4269-A1AC-5001303FA114}" dt="2023-09-18T17:48:29.109" v="316"/>
          <ac:spMkLst>
            <pc:docMk/>
            <pc:sldMk cId="2992516802" sldId="440"/>
            <ac:spMk id="50" creationId="{E236AFFA-ED51-30CF-391C-F473041B6BE1}"/>
          </ac:spMkLst>
        </pc:spChg>
        <pc:spChg chg="mod">
          <ac:chgData name="Bill Lord" userId="b68276031ed32d04" providerId="LiveId" clId="{BC44A8CA-7B8E-4269-A1AC-5001303FA114}" dt="2023-09-18T17:48:29.109" v="316"/>
          <ac:spMkLst>
            <pc:docMk/>
            <pc:sldMk cId="2992516802" sldId="440"/>
            <ac:spMk id="51" creationId="{BE20C138-7383-9D80-202E-7002E67EA3DC}"/>
          </ac:spMkLst>
        </pc:spChg>
        <pc:spChg chg="mod">
          <ac:chgData name="Bill Lord" userId="b68276031ed32d04" providerId="LiveId" clId="{BC44A8CA-7B8E-4269-A1AC-5001303FA114}" dt="2023-09-18T17:48:29.109" v="316"/>
          <ac:spMkLst>
            <pc:docMk/>
            <pc:sldMk cId="2992516802" sldId="440"/>
            <ac:spMk id="52" creationId="{1A85954E-5EFA-2D25-0906-181825EB924F}"/>
          </ac:spMkLst>
        </pc:spChg>
        <pc:spChg chg="add del mod">
          <ac:chgData name="Bill Lord" userId="b68276031ed32d04" providerId="LiveId" clId="{BC44A8CA-7B8E-4269-A1AC-5001303FA114}" dt="2023-09-18T20:26:16.901" v="1309" actId="478"/>
          <ac:spMkLst>
            <pc:docMk/>
            <pc:sldMk cId="2992516802" sldId="440"/>
            <ac:spMk id="55" creationId="{B01094B4-C79A-4250-EDCF-66A6A2C9CECC}"/>
          </ac:spMkLst>
        </pc:spChg>
        <pc:spChg chg="add del mod">
          <ac:chgData name="Bill Lord" userId="b68276031ed32d04" providerId="LiveId" clId="{BC44A8CA-7B8E-4269-A1AC-5001303FA114}" dt="2023-09-18T20:26:16.901" v="1309" actId="478"/>
          <ac:spMkLst>
            <pc:docMk/>
            <pc:sldMk cId="2992516802" sldId="440"/>
            <ac:spMk id="56" creationId="{5B2D3A95-A048-5DDE-6E48-E082EB72413F}"/>
          </ac:spMkLst>
        </pc:spChg>
        <pc:spChg chg="add del mod">
          <ac:chgData name="Bill Lord" userId="b68276031ed32d04" providerId="LiveId" clId="{BC44A8CA-7B8E-4269-A1AC-5001303FA114}" dt="2023-09-18T20:26:16.901" v="1309" actId="478"/>
          <ac:spMkLst>
            <pc:docMk/>
            <pc:sldMk cId="2992516802" sldId="440"/>
            <ac:spMk id="57" creationId="{3E1AE136-0558-E61B-CA46-105FC507D33C}"/>
          </ac:spMkLst>
        </pc:spChg>
        <pc:spChg chg="add mod ord">
          <ac:chgData name="Bill Lord" userId="b68276031ed32d04" providerId="LiveId" clId="{BC44A8CA-7B8E-4269-A1AC-5001303FA114}" dt="2023-09-18T17:58:42.873" v="382" actId="164"/>
          <ac:spMkLst>
            <pc:docMk/>
            <pc:sldMk cId="2992516802" sldId="440"/>
            <ac:spMk id="58" creationId="{B2A1EED3-FB00-388A-2BC9-A8DAD2BF1471}"/>
          </ac:spMkLst>
        </pc:spChg>
        <pc:spChg chg="add mod">
          <ac:chgData name="Bill Lord" userId="b68276031ed32d04" providerId="LiveId" clId="{BC44A8CA-7B8E-4269-A1AC-5001303FA114}" dt="2023-09-18T20:27:02.276" v="1338" actId="33524"/>
          <ac:spMkLst>
            <pc:docMk/>
            <pc:sldMk cId="2992516802" sldId="440"/>
            <ac:spMk id="60" creationId="{48C57D6E-0E60-EA2C-B30A-61A7EE64F13F}"/>
          </ac:spMkLst>
        </pc:spChg>
        <pc:grpChg chg="add del mod">
          <ac:chgData name="Bill Lord" userId="b68276031ed32d04" providerId="LiveId" clId="{BC44A8CA-7B8E-4269-A1AC-5001303FA114}" dt="2023-09-18T17:11:36.915" v="235" actId="21"/>
          <ac:grpSpMkLst>
            <pc:docMk/>
            <pc:sldMk cId="2992516802" sldId="440"/>
            <ac:grpSpMk id="19" creationId="{290A7BEB-EC64-16DF-22B5-B7B418F4D5DC}"/>
          </ac:grpSpMkLst>
        </pc:grpChg>
        <pc:grpChg chg="add del mod">
          <ac:chgData name="Bill Lord" userId="b68276031ed32d04" providerId="LiveId" clId="{BC44A8CA-7B8E-4269-A1AC-5001303FA114}" dt="2023-09-18T17:46:29.830" v="296" actId="21"/>
          <ac:grpSpMkLst>
            <pc:docMk/>
            <pc:sldMk cId="2992516802" sldId="440"/>
            <ac:grpSpMk id="40" creationId="{270BC2ED-F15D-CDD6-CA72-BE886D54BC53}"/>
          </ac:grpSpMkLst>
        </pc:grpChg>
        <pc:grpChg chg="add mod">
          <ac:chgData name="Bill Lord" userId="b68276031ed32d04" providerId="LiveId" clId="{BC44A8CA-7B8E-4269-A1AC-5001303FA114}" dt="2023-09-18T17:47:39.534" v="308" actId="164"/>
          <ac:grpSpMkLst>
            <pc:docMk/>
            <pc:sldMk cId="2992516802" sldId="440"/>
            <ac:grpSpMk id="42" creationId="{7DD9F343-84E9-25BB-B458-E7F16B4A4AA5}"/>
          </ac:grpSpMkLst>
        </pc:grpChg>
        <pc:grpChg chg="add mod">
          <ac:chgData name="Bill Lord" userId="b68276031ed32d04" providerId="LiveId" clId="{BC44A8CA-7B8E-4269-A1AC-5001303FA114}" dt="2023-09-18T17:49:07.713" v="320" actId="164"/>
          <ac:grpSpMkLst>
            <pc:docMk/>
            <pc:sldMk cId="2992516802" sldId="440"/>
            <ac:grpSpMk id="43" creationId="{2D86119A-0158-EB30-8789-4E22DBF3FD30}"/>
          </ac:grpSpMkLst>
        </pc:grpChg>
        <pc:grpChg chg="add mod">
          <ac:chgData name="Bill Lord" userId="b68276031ed32d04" providerId="LiveId" clId="{BC44A8CA-7B8E-4269-A1AC-5001303FA114}" dt="2023-09-18T17:48:59.555" v="319" actId="164"/>
          <ac:grpSpMkLst>
            <pc:docMk/>
            <pc:sldMk cId="2992516802" sldId="440"/>
            <ac:grpSpMk id="44" creationId="{5B669DE2-1DB6-29CB-407A-ADDDBBBDDC81}"/>
          </ac:grpSpMkLst>
        </pc:grpChg>
        <pc:grpChg chg="add mod">
          <ac:chgData name="Bill Lord" userId="b68276031ed32d04" providerId="LiveId" clId="{BC44A8CA-7B8E-4269-A1AC-5001303FA114}" dt="2023-09-18T17:49:07.713" v="320" actId="164"/>
          <ac:grpSpMkLst>
            <pc:docMk/>
            <pc:sldMk cId="2992516802" sldId="440"/>
            <ac:grpSpMk id="48" creationId="{7549F9C1-DF80-DCC3-67FA-6DD1BA60D97B}"/>
          </ac:grpSpMkLst>
        </pc:grpChg>
        <pc:grpChg chg="add mod">
          <ac:chgData name="Bill Lord" userId="b68276031ed32d04" providerId="LiveId" clId="{BC44A8CA-7B8E-4269-A1AC-5001303FA114}" dt="2023-09-18T17:48:59.555" v="319" actId="164"/>
          <ac:grpSpMkLst>
            <pc:docMk/>
            <pc:sldMk cId="2992516802" sldId="440"/>
            <ac:grpSpMk id="49" creationId="{1731C886-DFEB-43D9-62EC-156BB37D3066}"/>
          </ac:grpSpMkLst>
        </pc:grpChg>
        <pc:grpChg chg="add del mod">
          <ac:chgData name="Bill Lord" userId="b68276031ed32d04" providerId="LiveId" clId="{BC44A8CA-7B8E-4269-A1AC-5001303FA114}" dt="2023-09-18T20:26:16.901" v="1309" actId="478"/>
          <ac:grpSpMkLst>
            <pc:docMk/>
            <pc:sldMk cId="2992516802" sldId="440"/>
            <ac:grpSpMk id="53" creationId="{B5D0B8E5-4ADF-1DD9-07E7-081D5CB04AC5}"/>
          </ac:grpSpMkLst>
        </pc:grpChg>
        <pc:grpChg chg="add del mod">
          <ac:chgData name="Bill Lord" userId="b68276031ed32d04" providerId="LiveId" clId="{BC44A8CA-7B8E-4269-A1AC-5001303FA114}" dt="2023-09-18T20:26:16.901" v="1309" actId="478"/>
          <ac:grpSpMkLst>
            <pc:docMk/>
            <pc:sldMk cId="2992516802" sldId="440"/>
            <ac:grpSpMk id="54" creationId="{3D9E552C-BF6A-3AA4-24E5-059553A032C3}"/>
          </ac:grpSpMkLst>
        </pc:grpChg>
        <pc:grpChg chg="add del mod">
          <ac:chgData name="Bill Lord" userId="b68276031ed32d04" providerId="LiveId" clId="{BC44A8CA-7B8E-4269-A1AC-5001303FA114}" dt="2023-09-18T20:26:16.901" v="1309" actId="478"/>
          <ac:grpSpMkLst>
            <pc:docMk/>
            <pc:sldMk cId="2992516802" sldId="440"/>
            <ac:grpSpMk id="59" creationId="{7C386D9D-35A4-78BA-3AED-93F7D6A41BD2}"/>
          </ac:grpSpMkLst>
        </pc:grpChg>
        <pc:picChg chg="add mod">
          <ac:chgData name="Bill Lord" userId="b68276031ed32d04" providerId="LiveId" clId="{BC44A8CA-7B8E-4269-A1AC-5001303FA114}" dt="2023-09-18T17:11:35.219" v="234" actId="164"/>
          <ac:picMkLst>
            <pc:docMk/>
            <pc:sldMk cId="2992516802" sldId="440"/>
            <ac:picMk id="4" creationId="{116F988F-92C3-0CEF-55C5-67D215733D1A}"/>
          </ac:picMkLst>
        </pc:picChg>
        <pc:picChg chg="add mod">
          <ac:chgData name="Bill Lord" userId="b68276031ed32d04" providerId="LiveId" clId="{BC44A8CA-7B8E-4269-A1AC-5001303FA114}" dt="2023-09-18T17:11:35.219" v="234" actId="164"/>
          <ac:picMkLst>
            <pc:docMk/>
            <pc:sldMk cId="2992516802" sldId="440"/>
            <ac:picMk id="7" creationId="{55F08A76-FD8B-3D0A-70F9-22CC36CF8929}"/>
          </ac:picMkLst>
        </pc:picChg>
        <pc:picChg chg="add mod">
          <ac:chgData name="Bill Lord" userId="b68276031ed32d04" providerId="LiveId" clId="{BC44A8CA-7B8E-4269-A1AC-5001303FA114}" dt="2023-09-18T17:11:35.219" v="234" actId="164"/>
          <ac:picMkLst>
            <pc:docMk/>
            <pc:sldMk cId="2992516802" sldId="440"/>
            <ac:picMk id="8" creationId="{04F9BB6D-9814-4162-D723-9109B067529F}"/>
          </ac:picMkLst>
        </pc:picChg>
        <pc:picChg chg="add mod">
          <ac:chgData name="Bill Lord" userId="b68276031ed32d04" providerId="LiveId" clId="{BC44A8CA-7B8E-4269-A1AC-5001303FA114}" dt="2023-09-18T17:11:35.219" v="234" actId="164"/>
          <ac:picMkLst>
            <pc:docMk/>
            <pc:sldMk cId="2992516802" sldId="440"/>
            <ac:picMk id="13" creationId="{F185E37B-8CF1-F7A4-1989-2EA8FD5AC0A1}"/>
          </ac:picMkLst>
        </pc:picChg>
        <pc:picChg chg="add mod">
          <ac:chgData name="Bill Lord" userId="b68276031ed32d04" providerId="LiveId" clId="{BC44A8CA-7B8E-4269-A1AC-5001303FA114}" dt="2023-09-18T17:11:35.219" v="234" actId="164"/>
          <ac:picMkLst>
            <pc:docMk/>
            <pc:sldMk cId="2992516802" sldId="440"/>
            <ac:picMk id="14" creationId="{6A2EC2D8-3CF8-5932-57E2-353D6A23DAC6}"/>
          </ac:picMkLst>
        </pc:picChg>
        <pc:picChg chg="add mod">
          <ac:chgData name="Bill Lord" userId="b68276031ed32d04" providerId="LiveId" clId="{BC44A8CA-7B8E-4269-A1AC-5001303FA114}" dt="2023-09-18T17:11:35.219" v="234" actId="164"/>
          <ac:picMkLst>
            <pc:docMk/>
            <pc:sldMk cId="2992516802" sldId="440"/>
            <ac:picMk id="15" creationId="{CED00EB0-5199-581B-627A-7C35E474DC2D}"/>
          </ac:picMkLst>
        </pc:picChg>
        <pc:picChg chg="add mod">
          <ac:chgData name="Bill Lord" userId="b68276031ed32d04" providerId="LiveId" clId="{BC44A8CA-7B8E-4269-A1AC-5001303FA114}" dt="2023-09-18T17:11:35.219" v="234" actId="164"/>
          <ac:picMkLst>
            <pc:docMk/>
            <pc:sldMk cId="2992516802" sldId="440"/>
            <ac:picMk id="16" creationId="{511B004A-81AD-44C2-5294-B597EF91A9E6}"/>
          </ac:picMkLst>
        </pc:picChg>
        <pc:picChg chg="add mod">
          <ac:chgData name="Bill Lord" userId="b68276031ed32d04" providerId="LiveId" clId="{BC44A8CA-7B8E-4269-A1AC-5001303FA114}" dt="2023-09-18T17:11:35.219" v="234" actId="164"/>
          <ac:picMkLst>
            <pc:docMk/>
            <pc:sldMk cId="2992516802" sldId="440"/>
            <ac:picMk id="17" creationId="{1BCC8F9D-C9B3-2868-068B-613BC2CAAA64}"/>
          </ac:picMkLst>
        </pc:picChg>
        <pc:picChg chg="mod">
          <ac:chgData name="Bill Lord" userId="b68276031ed32d04" providerId="LiveId" clId="{BC44A8CA-7B8E-4269-A1AC-5001303FA114}" dt="2023-09-18T17:49:07.713" v="320" actId="164"/>
          <ac:picMkLst>
            <pc:docMk/>
            <pc:sldMk cId="2992516802" sldId="440"/>
            <ac:picMk id="20" creationId="{00E63C24-E437-0B1B-D550-874974ECEE92}"/>
          </ac:picMkLst>
        </pc:picChg>
        <pc:picChg chg="add mod">
          <ac:chgData name="Bill Lord" userId="b68276031ed32d04" providerId="LiveId" clId="{BC44A8CA-7B8E-4269-A1AC-5001303FA114}" dt="2023-09-18T17:45:41.683" v="294" actId="478"/>
          <ac:picMkLst>
            <pc:docMk/>
            <pc:sldMk cId="2992516802" sldId="440"/>
            <ac:picMk id="27" creationId="{07A73AB7-3DCD-9B00-1E21-FB29DF2956C2}"/>
          </ac:picMkLst>
        </pc:picChg>
        <pc:picChg chg="add mod">
          <ac:chgData name="Bill Lord" userId="b68276031ed32d04" providerId="LiveId" clId="{BC44A8CA-7B8E-4269-A1AC-5001303FA114}" dt="2023-09-18T17:45:41.683" v="294" actId="478"/>
          <ac:picMkLst>
            <pc:docMk/>
            <pc:sldMk cId="2992516802" sldId="440"/>
            <ac:picMk id="28" creationId="{B6278A20-65B6-F4DB-A8DC-C7CD1E49DA20}"/>
          </ac:picMkLst>
        </pc:picChg>
        <pc:picChg chg="add del mod">
          <ac:chgData name="Bill Lord" userId="b68276031ed32d04" providerId="LiveId" clId="{BC44A8CA-7B8E-4269-A1AC-5001303FA114}" dt="2023-09-18T17:45:41.683" v="294" actId="478"/>
          <ac:picMkLst>
            <pc:docMk/>
            <pc:sldMk cId="2992516802" sldId="440"/>
            <ac:picMk id="33" creationId="{A3CB1D9B-B915-0B65-0F47-2F1419BB2055}"/>
          </ac:picMkLst>
        </pc:picChg>
        <pc:picChg chg="add del mod">
          <ac:chgData name="Bill Lord" userId="b68276031ed32d04" providerId="LiveId" clId="{BC44A8CA-7B8E-4269-A1AC-5001303FA114}" dt="2023-09-18T17:45:33.541" v="292" actId="478"/>
          <ac:picMkLst>
            <pc:docMk/>
            <pc:sldMk cId="2992516802" sldId="440"/>
            <ac:picMk id="34" creationId="{C1D9F629-64DF-06CC-B7B4-93DB7F14F9CC}"/>
          </ac:picMkLst>
        </pc:picChg>
        <pc:picChg chg="add del mod">
          <ac:chgData name="Bill Lord" userId="b68276031ed32d04" providerId="LiveId" clId="{BC44A8CA-7B8E-4269-A1AC-5001303FA114}" dt="2023-09-18T17:45:38.310" v="293" actId="478"/>
          <ac:picMkLst>
            <pc:docMk/>
            <pc:sldMk cId="2992516802" sldId="440"/>
            <ac:picMk id="35" creationId="{17583AE5-A0BC-D314-207F-8B227ACA108B}"/>
          </ac:picMkLst>
        </pc:picChg>
        <pc:picChg chg="add del mod">
          <ac:chgData name="Bill Lord" userId="b68276031ed32d04" providerId="LiveId" clId="{BC44A8CA-7B8E-4269-A1AC-5001303FA114}" dt="2023-09-18T17:45:26.066" v="290" actId="478"/>
          <ac:picMkLst>
            <pc:docMk/>
            <pc:sldMk cId="2992516802" sldId="440"/>
            <ac:picMk id="36" creationId="{0E622E27-C08B-5241-097F-EAFD7FA9FD92}"/>
          </ac:picMkLst>
        </pc:picChg>
        <pc:picChg chg="add del mod">
          <ac:chgData name="Bill Lord" userId="b68276031ed32d04" providerId="LiveId" clId="{BC44A8CA-7B8E-4269-A1AC-5001303FA114}" dt="2023-09-18T17:45:30.023" v="291" actId="478"/>
          <ac:picMkLst>
            <pc:docMk/>
            <pc:sldMk cId="2992516802" sldId="440"/>
            <ac:picMk id="37" creationId="{0214AC83-EEDC-122D-705F-C96F011994F8}"/>
          </ac:picMkLst>
        </pc:picChg>
        <pc:picChg chg="add mod">
          <ac:chgData name="Bill Lord" userId="b68276031ed32d04" providerId="LiveId" clId="{BC44A8CA-7B8E-4269-A1AC-5001303FA114}" dt="2023-09-18T17:45:41.683" v="294" actId="478"/>
          <ac:picMkLst>
            <pc:docMk/>
            <pc:sldMk cId="2992516802" sldId="440"/>
            <ac:picMk id="39" creationId="{E07DD527-1353-E419-636E-C45B23AF0CB2}"/>
          </ac:picMkLst>
        </pc:picChg>
        <pc:picChg chg="mod">
          <ac:chgData name="Bill Lord" userId="b68276031ed32d04" providerId="LiveId" clId="{BC44A8CA-7B8E-4269-A1AC-5001303FA114}" dt="2023-09-18T17:48:59.555" v="319" actId="164"/>
          <ac:picMkLst>
            <pc:docMk/>
            <pc:sldMk cId="2992516802" sldId="440"/>
            <ac:picMk id="41" creationId="{ECD1E2A0-5ED6-9693-9D9B-56209242EA8D}"/>
          </ac:picMkLst>
        </pc:picChg>
        <pc:picChg chg="del">
          <ac:chgData name="Bill Lord" userId="b68276031ed32d04" providerId="LiveId" clId="{BC44A8CA-7B8E-4269-A1AC-5001303FA114}" dt="2023-09-18T17:10:19.350" v="227" actId="478"/>
          <ac:picMkLst>
            <pc:docMk/>
            <pc:sldMk cId="2992516802" sldId="440"/>
            <ac:picMk id="1028" creationId="{3E505F8E-BFFF-8EC3-954D-EF7D383D58BE}"/>
          </ac:picMkLst>
        </pc:picChg>
        <pc:picChg chg="add mod">
          <ac:chgData name="Bill Lord" userId="b68276031ed32d04" providerId="LiveId" clId="{BC44A8CA-7B8E-4269-A1AC-5001303FA114}" dt="2023-09-18T17:58:42.873" v="382" actId="164"/>
          <ac:picMkLst>
            <pc:docMk/>
            <pc:sldMk cId="2992516802" sldId="440"/>
            <ac:picMk id="3074" creationId="{A0ACCAB9-DC07-0B8C-DAF5-A6F64A306A75}"/>
          </ac:picMkLst>
        </pc:picChg>
        <pc:cxnChg chg="add mod">
          <ac:chgData name="Bill Lord" userId="b68276031ed32d04" providerId="LiveId" clId="{BC44A8CA-7B8E-4269-A1AC-5001303FA114}" dt="2023-09-18T17:11:35.219" v="234" actId="164"/>
          <ac:cxnSpMkLst>
            <pc:docMk/>
            <pc:sldMk cId="2992516802" sldId="440"/>
            <ac:cxnSpMk id="9" creationId="{BF34C192-2E85-A255-019A-DFDD5D77D84F}"/>
          </ac:cxnSpMkLst>
        </pc:cxnChg>
        <pc:cxnChg chg="add mod">
          <ac:chgData name="Bill Lord" userId="b68276031ed32d04" providerId="LiveId" clId="{BC44A8CA-7B8E-4269-A1AC-5001303FA114}" dt="2023-09-18T17:11:35.219" v="234" actId="164"/>
          <ac:cxnSpMkLst>
            <pc:docMk/>
            <pc:sldMk cId="2992516802" sldId="440"/>
            <ac:cxnSpMk id="10" creationId="{B4FB0FC2-9343-0B73-E3FC-AE85247179DF}"/>
          </ac:cxnSpMkLst>
        </pc:cxnChg>
        <pc:cxnChg chg="add mod">
          <ac:chgData name="Bill Lord" userId="b68276031ed32d04" providerId="LiveId" clId="{BC44A8CA-7B8E-4269-A1AC-5001303FA114}" dt="2023-09-18T17:11:35.219" v="234" actId="164"/>
          <ac:cxnSpMkLst>
            <pc:docMk/>
            <pc:sldMk cId="2992516802" sldId="440"/>
            <ac:cxnSpMk id="11" creationId="{3298FBDA-1FD7-A7C6-67F1-E85B49BF429E}"/>
          </ac:cxnSpMkLst>
        </pc:cxnChg>
        <pc:cxnChg chg="add mod">
          <ac:chgData name="Bill Lord" userId="b68276031ed32d04" providerId="LiveId" clId="{BC44A8CA-7B8E-4269-A1AC-5001303FA114}" dt="2023-09-18T17:11:35.219" v="234" actId="164"/>
          <ac:cxnSpMkLst>
            <pc:docMk/>
            <pc:sldMk cId="2992516802" sldId="440"/>
            <ac:cxnSpMk id="12" creationId="{E6DBB1B6-3300-EAD7-7E79-9D447E21E489}"/>
          </ac:cxnSpMkLst>
        </pc:cxnChg>
        <pc:cxnChg chg="add mod">
          <ac:chgData name="Bill Lord" userId="b68276031ed32d04" providerId="LiveId" clId="{BC44A8CA-7B8E-4269-A1AC-5001303FA114}" dt="2023-09-18T17:45:41.683" v="294" actId="478"/>
          <ac:cxnSpMkLst>
            <pc:docMk/>
            <pc:sldMk cId="2992516802" sldId="440"/>
            <ac:cxnSpMk id="29" creationId="{13731CA6-FB9F-1E60-E11E-00249A9D330C}"/>
          </ac:cxnSpMkLst>
        </pc:cxnChg>
        <pc:cxnChg chg="add mod">
          <ac:chgData name="Bill Lord" userId="b68276031ed32d04" providerId="LiveId" clId="{BC44A8CA-7B8E-4269-A1AC-5001303FA114}" dt="2023-09-18T17:45:41.683" v="294" actId="478"/>
          <ac:cxnSpMkLst>
            <pc:docMk/>
            <pc:sldMk cId="2992516802" sldId="440"/>
            <ac:cxnSpMk id="30" creationId="{D83D0EB2-5AFB-EFA8-88DB-8703AEE46F3A}"/>
          </ac:cxnSpMkLst>
        </pc:cxnChg>
        <pc:cxnChg chg="add mod">
          <ac:chgData name="Bill Lord" userId="b68276031ed32d04" providerId="LiveId" clId="{BC44A8CA-7B8E-4269-A1AC-5001303FA114}" dt="2023-09-18T17:45:41.683" v="294" actId="478"/>
          <ac:cxnSpMkLst>
            <pc:docMk/>
            <pc:sldMk cId="2992516802" sldId="440"/>
            <ac:cxnSpMk id="31" creationId="{E0E17526-D109-89D3-2297-C55552B4D96B}"/>
          </ac:cxnSpMkLst>
        </pc:cxnChg>
        <pc:cxnChg chg="add mod">
          <ac:chgData name="Bill Lord" userId="b68276031ed32d04" providerId="LiveId" clId="{BC44A8CA-7B8E-4269-A1AC-5001303FA114}" dt="2023-09-18T17:45:41.683" v="294" actId="478"/>
          <ac:cxnSpMkLst>
            <pc:docMk/>
            <pc:sldMk cId="2992516802" sldId="440"/>
            <ac:cxnSpMk id="32" creationId="{1AC9A476-2E10-2BF5-EB28-ED98234966B7}"/>
          </ac:cxnSpMkLst>
        </pc:cxnChg>
      </pc:sldChg>
      <pc:sldChg chg="addSp delSp modSp add mod">
        <pc:chgData name="Bill Lord" userId="b68276031ed32d04" providerId="LiveId" clId="{BC44A8CA-7B8E-4269-A1AC-5001303FA114}" dt="2023-09-19T18:03:46.032" v="3372" actId="20577"/>
        <pc:sldMkLst>
          <pc:docMk/>
          <pc:sldMk cId="1508908773" sldId="441"/>
        </pc:sldMkLst>
        <pc:spChg chg="mod">
          <ac:chgData name="Bill Lord" userId="b68276031ed32d04" providerId="LiveId" clId="{BC44A8CA-7B8E-4269-A1AC-5001303FA114}" dt="2023-09-18T18:52:26.249" v="1182"/>
          <ac:spMkLst>
            <pc:docMk/>
            <pc:sldMk cId="1508908773" sldId="441"/>
            <ac:spMk id="2" creationId="{00000000-0000-0000-0000-000000000000}"/>
          </ac:spMkLst>
        </pc:spChg>
        <pc:spChg chg="del mod">
          <ac:chgData name="Bill Lord" userId="b68276031ed32d04" providerId="LiveId" clId="{BC44A8CA-7B8E-4269-A1AC-5001303FA114}" dt="2023-09-18T18:25:08.603" v="981" actId="478"/>
          <ac:spMkLst>
            <pc:docMk/>
            <pc:sldMk cId="1508908773" sldId="441"/>
            <ac:spMk id="6" creationId="{CC889F6A-46C8-4163-A491-A79C33C91B52}"/>
          </ac:spMkLst>
        </pc:spChg>
        <pc:spChg chg="mod">
          <ac:chgData name="Bill Lord" userId="b68276031ed32d04" providerId="LiveId" clId="{BC44A8CA-7B8E-4269-A1AC-5001303FA114}" dt="2023-09-18T18:01:12.586" v="391"/>
          <ac:spMkLst>
            <pc:docMk/>
            <pc:sldMk cId="1508908773" sldId="441"/>
            <ac:spMk id="10" creationId="{48A4DA47-143B-B5A6-9DF2-FBCF778D6C62}"/>
          </ac:spMkLst>
        </pc:spChg>
        <pc:spChg chg="mod">
          <ac:chgData name="Bill Lord" userId="b68276031ed32d04" providerId="LiveId" clId="{BC44A8CA-7B8E-4269-A1AC-5001303FA114}" dt="2023-09-18T18:01:12.586" v="391"/>
          <ac:spMkLst>
            <pc:docMk/>
            <pc:sldMk cId="1508908773" sldId="441"/>
            <ac:spMk id="11" creationId="{1B3E32EA-50F9-31BD-FC23-5F818E65EB8D}"/>
          </ac:spMkLst>
        </pc:spChg>
        <pc:spChg chg="mod">
          <ac:chgData name="Bill Lord" userId="b68276031ed32d04" providerId="LiveId" clId="{BC44A8CA-7B8E-4269-A1AC-5001303FA114}" dt="2023-09-18T18:01:12.586" v="391"/>
          <ac:spMkLst>
            <pc:docMk/>
            <pc:sldMk cId="1508908773" sldId="441"/>
            <ac:spMk id="12" creationId="{98D13414-2411-6C10-7007-5BC84BEF80DB}"/>
          </ac:spMkLst>
        </pc:spChg>
        <pc:spChg chg="mod">
          <ac:chgData name="Bill Lord" userId="b68276031ed32d04" providerId="LiveId" clId="{BC44A8CA-7B8E-4269-A1AC-5001303FA114}" dt="2023-09-18T18:01:12.586" v="391"/>
          <ac:spMkLst>
            <pc:docMk/>
            <pc:sldMk cId="1508908773" sldId="441"/>
            <ac:spMk id="13" creationId="{B61BFC8C-0E18-78EA-5FBB-9B4893D0503B}"/>
          </ac:spMkLst>
        </pc:spChg>
        <pc:spChg chg="mod">
          <ac:chgData name="Bill Lord" userId="b68276031ed32d04" providerId="LiveId" clId="{BC44A8CA-7B8E-4269-A1AC-5001303FA114}" dt="2023-09-18T18:01:12.586" v="391"/>
          <ac:spMkLst>
            <pc:docMk/>
            <pc:sldMk cId="1508908773" sldId="441"/>
            <ac:spMk id="14" creationId="{2BD40D23-EDF9-A78A-3A85-E89377E6EAF4}"/>
          </ac:spMkLst>
        </pc:spChg>
        <pc:spChg chg="mod">
          <ac:chgData name="Bill Lord" userId="b68276031ed32d04" providerId="LiveId" clId="{BC44A8CA-7B8E-4269-A1AC-5001303FA114}" dt="2023-09-18T18:01:12.586" v="391"/>
          <ac:spMkLst>
            <pc:docMk/>
            <pc:sldMk cId="1508908773" sldId="441"/>
            <ac:spMk id="15" creationId="{1BA0425B-67B6-55DD-A139-92DA1E12DC84}"/>
          </ac:spMkLst>
        </pc:spChg>
        <pc:spChg chg="mod">
          <ac:chgData name="Bill Lord" userId="b68276031ed32d04" providerId="LiveId" clId="{BC44A8CA-7B8E-4269-A1AC-5001303FA114}" dt="2023-09-18T18:01:19.368" v="393" actId="1076"/>
          <ac:spMkLst>
            <pc:docMk/>
            <pc:sldMk cId="1508908773" sldId="441"/>
            <ac:spMk id="17" creationId="{D2A4C1E8-31F6-7CE6-97E7-699B4987F26E}"/>
          </ac:spMkLst>
        </pc:spChg>
        <pc:spChg chg="add mod">
          <ac:chgData name="Bill Lord" userId="b68276031ed32d04" providerId="LiveId" clId="{BC44A8CA-7B8E-4269-A1AC-5001303FA114}" dt="2023-09-19T18:03:46.032" v="3372" actId="20577"/>
          <ac:spMkLst>
            <pc:docMk/>
            <pc:sldMk cId="1508908773" sldId="441"/>
            <ac:spMk id="19" creationId="{C83350B5-DE72-D2D1-1F2A-CD19634AE3B3}"/>
          </ac:spMkLst>
        </pc:spChg>
        <pc:spChg chg="add mod ord">
          <ac:chgData name="Bill Lord" userId="b68276031ed32d04" providerId="LiveId" clId="{BC44A8CA-7B8E-4269-A1AC-5001303FA114}" dt="2023-09-18T18:04:03.985" v="409" actId="171"/>
          <ac:spMkLst>
            <pc:docMk/>
            <pc:sldMk cId="1508908773" sldId="441"/>
            <ac:spMk id="27" creationId="{F5E2EE30-C15C-5E6D-6505-D49DB50B08E8}"/>
          </ac:spMkLst>
        </pc:spChg>
        <pc:spChg chg="del">
          <ac:chgData name="Bill Lord" userId="b68276031ed32d04" providerId="LiveId" clId="{BC44A8CA-7B8E-4269-A1AC-5001303FA114}" dt="2023-09-18T17:59:53.312" v="385" actId="21"/>
          <ac:spMkLst>
            <pc:docMk/>
            <pc:sldMk cId="1508908773" sldId="441"/>
            <ac:spMk id="55" creationId="{B01094B4-C79A-4250-EDCF-66A6A2C9CECC}"/>
          </ac:spMkLst>
        </pc:spChg>
        <pc:spChg chg="del">
          <ac:chgData name="Bill Lord" userId="b68276031ed32d04" providerId="LiveId" clId="{BC44A8CA-7B8E-4269-A1AC-5001303FA114}" dt="2023-09-18T17:59:53.312" v="385" actId="21"/>
          <ac:spMkLst>
            <pc:docMk/>
            <pc:sldMk cId="1508908773" sldId="441"/>
            <ac:spMk id="56" creationId="{5B2D3A95-A048-5DDE-6E48-E082EB72413F}"/>
          </ac:spMkLst>
        </pc:spChg>
        <pc:spChg chg="del">
          <ac:chgData name="Bill Lord" userId="b68276031ed32d04" providerId="LiveId" clId="{BC44A8CA-7B8E-4269-A1AC-5001303FA114}" dt="2023-09-18T17:59:53.312" v="385" actId="21"/>
          <ac:spMkLst>
            <pc:docMk/>
            <pc:sldMk cId="1508908773" sldId="441"/>
            <ac:spMk id="57" creationId="{3E1AE136-0558-E61B-CA46-105FC507D33C}"/>
          </ac:spMkLst>
        </pc:spChg>
        <pc:grpChg chg="add mod">
          <ac:chgData name="Bill Lord" userId="b68276031ed32d04" providerId="LiveId" clId="{BC44A8CA-7B8E-4269-A1AC-5001303FA114}" dt="2023-09-18T18:01:28.305" v="394" actId="1076"/>
          <ac:grpSpMkLst>
            <pc:docMk/>
            <pc:sldMk cId="1508908773" sldId="441"/>
            <ac:grpSpMk id="5" creationId="{7F06E9EC-A4C6-75F9-686B-DA98CEF70C36}"/>
          </ac:grpSpMkLst>
        </pc:grpChg>
        <pc:grpChg chg="mod">
          <ac:chgData name="Bill Lord" userId="b68276031ed32d04" providerId="LiveId" clId="{BC44A8CA-7B8E-4269-A1AC-5001303FA114}" dt="2023-09-18T18:01:12.586" v="391"/>
          <ac:grpSpMkLst>
            <pc:docMk/>
            <pc:sldMk cId="1508908773" sldId="441"/>
            <ac:grpSpMk id="8" creationId="{33E66767-BDED-D2CA-DBEA-61EF87771725}"/>
          </ac:grpSpMkLst>
        </pc:grpChg>
        <pc:grpChg chg="mod">
          <ac:chgData name="Bill Lord" userId="b68276031ed32d04" providerId="LiveId" clId="{BC44A8CA-7B8E-4269-A1AC-5001303FA114}" dt="2023-09-18T18:01:12.586" v="391"/>
          <ac:grpSpMkLst>
            <pc:docMk/>
            <pc:sldMk cId="1508908773" sldId="441"/>
            <ac:grpSpMk id="9" creationId="{83DF811C-C9DD-BA78-C944-364C3C4DB841}"/>
          </ac:grpSpMkLst>
        </pc:grpChg>
        <pc:grpChg chg="add mod">
          <ac:chgData name="Bill Lord" userId="b68276031ed32d04" providerId="LiveId" clId="{BC44A8CA-7B8E-4269-A1AC-5001303FA114}" dt="2023-09-18T18:01:19.368" v="393" actId="1076"/>
          <ac:grpSpMkLst>
            <pc:docMk/>
            <pc:sldMk cId="1508908773" sldId="441"/>
            <ac:grpSpMk id="16" creationId="{931BF81E-22FB-BD99-AB7B-402177D00154}"/>
          </ac:grpSpMkLst>
        </pc:grpChg>
        <pc:grpChg chg="del">
          <ac:chgData name="Bill Lord" userId="b68276031ed32d04" providerId="LiveId" clId="{BC44A8CA-7B8E-4269-A1AC-5001303FA114}" dt="2023-09-18T17:59:53.312" v="385" actId="21"/>
          <ac:grpSpMkLst>
            <pc:docMk/>
            <pc:sldMk cId="1508908773" sldId="441"/>
            <ac:grpSpMk id="53" creationId="{B5D0B8E5-4ADF-1DD9-07E7-081D5CB04AC5}"/>
          </ac:grpSpMkLst>
        </pc:grpChg>
        <pc:grpChg chg="del">
          <ac:chgData name="Bill Lord" userId="b68276031ed32d04" providerId="LiveId" clId="{BC44A8CA-7B8E-4269-A1AC-5001303FA114}" dt="2023-09-18T17:59:53.312" v="385" actId="21"/>
          <ac:grpSpMkLst>
            <pc:docMk/>
            <pc:sldMk cId="1508908773" sldId="441"/>
            <ac:grpSpMk id="54" creationId="{3D9E552C-BF6A-3AA4-24E5-059553A032C3}"/>
          </ac:grpSpMkLst>
        </pc:grpChg>
        <pc:grpChg chg="del">
          <ac:chgData name="Bill Lord" userId="b68276031ed32d04" providerId="LiveId" clId="{BC44A8CA-7B8E-4269-A1AC-5001303FA114}" dt="2023-09-18T17:59:53.312" v="385" actId="21"/>
          <ac:grpSpMkLst>
            <pc:docMk/>
            <pc:sldMk cId="1508908773" sldId="441"/>
            <ac:grpSpMk id="59" creationId="{7C386D9D-35A4-78BA-3AED-93F7D6A41BD2}"/>
          </ac:grpSpMkLst>
        </pc:grpChg>
        <pc:picChg chg="del mod">
          <ac:chgData name="Bill Lord" userId="b68276031ed32d04" providerId="LiveId" clId="{BC44A8CA-7B8E-4269-A1AC-5001303FA114}" dt="2023-09-18T18:00:35.680" v="390"/>
          <ac:picMkLst>
            <pc:docMk/>
            <pc:sldMk cId="1508908773" sldId="441"/>
            <ac:picMk id="4" creationId="{25A844E7-7AC0-C1B1-6F78-29C830A8FC87}"/>
          </ac:picMkLst>
        </pc:picChg>
        <pc:picChg chg="mod">
          <ac:chgData name="Bill Lord" userId="b68276031ed32d04" providerId="LiveId" clId="{BC44A8CA-7B8E-4269-A1AC-5001303FA114}" dt="2023-09-18T18:01:12.586" v="391"/>
          <ac:picMkLst>
            <pc:docMk/>
            <pc:sldMk cId="1508908773" sldId="441"/>
            <ac:picMk id="7" creationId="{080260EE-0810-1F94-1F41-8AE8193D8293}"/>
          </ac:picMkLst>
        </pc:picChg>
        <pc:picChg chg="mod">
          <ac:chgData name="Bill Lord" userId="b68276031ed32d04" providerId="LiveId" clId="{BC44A8CA-7B8E-4269-A1AC-5001303FA114}" dt="2023-09-18T18:01:19.368" v="393" actId="1076"/>
          <ac:picMkLst>
            <pc:docMk/>
            <pc:sldMk cId="1508908773" sldId="441"/>
            <ac:picMk id="18" creationId="{8B5E2FDB-E35A-D970-E95D-5295DC12E129}"/>
          </ac:picMkLst>
        </pc:picChg>
      </pc:sldChg>
      <pc:sldChg chg="addSp delSp modSp add mod">
        <pc:chgData name="Bill Lord" userId="b68276031ed32d04" providerId="LiveId" clId="{BC44A8CA-7B8E-4269-A1AC-5001303FA114}" dt="2023-09-19T18:00:19.916" v="3356" actId="13926"/>
        <pc:sldMkLst>
          <pc:docMk/>
          <pc:sldMk cId="244861166" sldId="442"/>
        </pc:sldMkLst>
        <pc:spChg chg="mod">
          <ac:chgData name="Bill Lord" userId="b68276031ed32d04" providerId="LiveId" clId="{BC44A8CA-7B8E-4269-A1AC-5001303FA114}" dt="2023-09-18T18:52:36.332" v="1183"/>
          <ac:spMkLst>
            <pc:docMk/>
            <pc:sldMk cId="244861166" sldId="442"/>
            <ac:spMk id="2" creationId="{00000000-0000-0000-0000-000000000000}"/>
          </ac:spMkLst>
        </pc:spChg>
        <pc:spChg chg="mod">
          <ac:chgData name="Bill Lord" userId="b68276031ed32d04" providerId="LiveId" clId="{BC44A8CA-7B8E-4269-A1AC-5001303FA114}" dt="2023-09-19T18:00:19.916" v="3356" actId="13926"/>
          <ac:spMkLst>
            <pc:docMk/>
            <pc:sldMk cId="244861166" sldId="442"/>
            <ac:spMk id="19" creationId="{C83350B5-DE72-D2D1-1F2A-CD19634AE3B3}"/>
          </ac:spMkLst>
        </pc:spChg>
        <pc:spChg chg="add mod">
          <ac:chgData name="Bill Lord" userId="b68276031ed32d04" providerId="LiveId" clId="{BC44A8CA-7B8E-4269-A1AC-5001303FA114}" dt="2023-09-18T20:30:24.109" v="1396" actId="12"/>
          <ac:spMkLst>
            <pc:docMk/>
            <pc:sldMk cId="244861166" sldId="442"/>
            <ac:spMk id="21" creationId="{132B8D2D-8F4C-4CBD-25D2-C0086DFA219D}"/>
          </ac:spMkLst>
        </pc:spChg>
        <pc:spChg chg="add mod">
          <ac:chgData name="Bill Lord" userId="b68276031ed32d04" providerId="LiveId" clId="{BC44A8CA-7B8E-4269-A1AC-5001303FA114}" dt="2023-09-18T18:32:39.366" v="1112" actId="20577"/>
          <ac:spMkLst>
            <pc:docMk/>
            <pc:sldMk cId="244861166" sldId="442"/>
            <ac:spMk id="22" creationId="{7C44411A-D639-57E4-DF82-46489E9DDA3A}"/>
          </ac:spMkLst>
        </pc:spChg>
        <pc:spChg chg="add mod">
          <ac:chgData name="Bill Lord" userId="b68276031ed32d04" providerId="LiveId" clId="{BC44A8CA-7B8E-4269-A1AC-5001303FA114}" dt="2023-09-18T19:53:40.851" v="1297" actId="20577"/>
          <ac:spMkLst>
            <pc:docMk/>
            <pc:sldMk cId="244861166" sldId="442"/>
            <ac:spMk id="23" creationId="{91BAB2BD-A62F-5B6F-6C54-F361E01AA053}"/>
          </ac:spMkLst>
        </pc:spChg>
        <pc:spChg chg="mod">
          <ac:chgData name="Bill Lord" userId="b68276031ed32d04" providerId="LiveId" clId="{BC44A8CA-7B8E-4269-A1AC-5001303FA114}" dt="2023-09-18T18:26:59.173" v="990" actId="164"/>
          <ac:spMkLst>
            <pc:docMk/>
            <pc:sldMk cId="244861166" sldId="442"/>
            <ac:spMk id="27" creationId="{F5E2EE30-C15C-5E6D-6505-D49DB50B08E8}"/>
          </ac:spMkLst>
        </pc:spChg>
        <pc:grpChg chg="add del mod">
          <ac:chgData name="Bill Lord" userId="b68276031ed32d04" providerId="LiveId" clId="{BC44A8CA-7B8E-4269-A1AC-5001303FA114}" dt="2023-09-18T18:26:10.639" v="984" actId="21"/>
          <ac:grpSpMkLst>
            <pc:docMk/>
            <pc:sldMk cId="244861166" sldId="442"/>
            <ac:grpSpMk id="4" creationId="{452C7420-EAF8-70A0-6D8F-38FE48C4613D}"/>
          </ac:grpSpMkLst>
        </pc:grpChg>
        <pc:grpChg chg="mod">
          <ac:chgData name="Bill Lord" userId="b68276031ed32d04" providerId="LiveId" clId="{BC44A8CA-7B8E-4269-A1AC-5001303FA114}" dt="2023-09-18T18:26:05.340" v="983" actId="164"/>
          <ac:grpSpMkLst>
            <pc:docMk/>
            <pc:sldMk cId="244861166" sldId="442"/>
            <ac:grpSpMk id="5" creationId="{7F06E9EC-A4C6-75F9-686B-DA98CEF70C36}"/>
          </ac:grpSpMkLst>
        </pc:grpChg>
        <pc:grpChg chg="mod">
          <ac:chgData name="Bill Lord" userId="b68276031ed32d04" providerId="LiveId" clId="{BC44A8CA-7B8E-4269-A1AC-5001303FA114}" dt="2023-09-18T18:26:05.340" v="983" actId="164"/>
          <ac:grpSpMkLst>
            <pc:docMk/>
            <pc:sldMk cId="244861166" sldId="442"/>
            <ac:grpSpMk id="16" creationId="{931BF81E-22FB-BD99-AB7B-402177D00154}"/>
          </ac:grpSpMkLst>
        </pc:grpChg>
        <pc:grpChg chg="add mod">
          <ac:chgData name="Bill Lord" userId="b68276031ed32d04" providerId="LiveId" clId="{BC44A8CA-7B8E-4269-A1AC-5001303FA114}" dt="2023-09-18T18:27:05.597" v="991" actId="1076"/>
          <ac:grpSpMkLst>
            <pc:docMk/>
            <pc:sldMk cId="244861166" sldId="442"/>
            <ac:grpSpMk id="20" creationId="{DC15A2B5-FCE7-42C1-A0DE-EC60E5A54600}"/>
          </ac:grpSpMkLst>
        </pc:grpChg>
        <pc:picChg chg="mod">
          <ac:chgData name="Bill Lord" userId="b68276031ed32d04" providerId="LiveId" clId="{BC44A8CA-7B8E-4269-A1AC-5001303FA114}" dt="2023-09-18T18:26:59.173" v="990" actId="164"/>
          <ac:picMkLst>
            <pc:docMk/>
            <pc:sldMk cId="244861166" sldId="442"/>
            <ac:picMk id="6" creationId="{92AAC13F-3BBB-B2AA-AEA6-8ACAF4105AD0}"/>
          </ac:picMkLst>
        </pc:picChg>
      </pc:sldChg>
      <pc:sldChg chg="addSp delSp modSp add mod ord">
        <pc:chgData name="Bill Lord" userId="b68276031ed32d04" providerId="LiveId" clId="{BC44A8CA-7B8E-4269-A1AC-5001303FA114}" dt="2023-09-19T18:39:12.264" v="3383" actId="1440"/>
        <pc:sldMkLst>
          <pc:docMk/>
          <pc:sldMk cId="3494937645" sldId="443"/>
        </pc:sldMkLst>
        <pc:spChg chg="mod ord">
          <ac:chgData name="Bill Lord" userId="b68276031ed32d04" providerId="LiveId" clId="{BC44A8CA-7B8E-4269-A1AC-5001303FA114}" dt="2023-09-18T19:50:26.655" v="1285" actId="1037"/>
          <ac:spMkLst>
            <pc:docMk/>
            <pc:sldMk cId="3494937645" sldId="443"/>
            <ac:spMk id="21" creationId="{132B8D2D-8F4C-4CBD-25D2-C0086DFA219D}"/>
          </ac:spMkLst>
        </pc:spChg>
        <pc:spChg chg="mod ord">
          <ac:chgData name="Bill Lord" userId="b68276031ed32d04" providerId="LiveId" clId="{BC44A8CA-7B8E-4269-A1AC-5001303FA114}" dt="2023-09-18T19:50:26.655" v="1285" actId="1037"/>
          <ac:spMkLst>
            <pc:docMk/>
            <pc:sldMk cId="3494937645" sldId="443"/>
            <ac:spMk id="22" creationId="{7C44411A-D639-57E4-DF82-46489E9DDA3A}"/>
          </ac:spMkLst>
        </pc:spChg>
        <pc:spChg chg="mod ord">
          <ac:chgData name="Bill Lord" userId="b68276031ed32d04" providerId="LiveId" clId="{BC44A8CA-7B8E-4269-A1AC-5001303FA114}" dt="2023-09-18T19:53:59.408" v="1307" actId="20577"/>
          <ac:spMkLst>
            <pc:docMk/>
            <pc:sldMk cId="3494937645" sldId="443"/>
            <ac:spMk id="23" creationId="{91BAB2BD-A62F-5B6F-6C54-F361E01AA053}"/>
          </ac:spMkLst>
        </pc:spChg>
        <pc:picChg chg="add del mod modCrop">
          <ac:chgData name="Bill Lord" userId="b68276031ed32d04" providerId="LiveId" clId="{BC44A8CA-7B8E-4269-A1AC-5001303FA114}" dt="2023-09-18T19:49:36.759" v="1197" actId="21"/>
          <ac:picMkLst>
            <pc:docMk/>
            <pc:sldMk cId="3494937645" sldId="443"/>
            <ac:picMk id="5" creationId="{11B9E53A-C385-456D-0553-337EF549043D}"/>
          </ac:picMkLst>
        </pc:picChg>
        <pc:picChg chg="add del mod modCrop">
          <ac:chgData name="Bill Lord" userId="b68276031ed32d04" providerId="LiveId" clId="{BC44A8CA-7B8E-4269-A1AC-5001303FA114}" dt="2023-09-19T18:38:49.290" v="3381" actId="21"/>
          <ac:picMkLst>
            <pc:docMk/>
            <pc:sldMk cId="3494937645" sldId="443"/>
            <ac:picMk id="5" creationId="{873A06AB-3EF4-149D-386B-3BC2420B407F}"/>
          </ac:picMkLst>
        </pc:picChg>
        <pc:picChg chg="del mod">
          <ac:chgData name="Bill Lord" userId="b68276031ed32d04" providerId="LiveId" clId="{BC44A8CA-7B8E-4269-A1AC-5001303FA114}" dt="2023-09-19T18:37:46.446" v="3373" actId="478"/>
          <ac:picMkLst>
            <pc:docMk/>
            <pc:sldMk cId="3494937645" sldId="443"/>
            <ac:picMk id="7" creationId="{92520BD2-6193-C673-83C5-AFBBB927F01E}"/>
          </ac:picMkLst>
        </pc:picChg>
        <pc:picChg chg="mod">
          <ac:chgData name="Bill Lord" userId="b68276031ed32d04" providerId="LiveId" clId="{BC44A8CA-7B8E-4269-A1AC-5001303FA114}" dt="2023-09-19T18:39:12.264" v="3383" actId="1440"/>
          <ac:picMkLst>
            <pc:docMk/>
            <pc:sldMk cId="3494937645" sldId="443"/>
            <ac:picMk id="8" creationId="{B64A1DFC-7E34-6C16-8C3F-5D1E2683230B}"/>
          </ac:picMkLst>
        </pc:picChg>
        <pc:picChg chg="add del">
          <ac:chgData name="Bill Lord" userId="b68276031ed32d04" providerId="LiveId" clId="{BC44A8CA-7B8E-4269-A1AC-5001303FA114}" dt="2023-09-18T19:48:53.612" v="1191" actId="478"/>
          <ac:picMkLst>
            <pc:docMk/>
            <pc:sldMk cId="3494937645" sldId="443"/>
            <ac:picMk id="4098" creationId="{EDDDC96D-8BE3-E132-EB7D-B81AA9F3D210}"/>
          </ac:picMkLst>
        </pc:picChg>
      </pc:sldChg>
      <pc:sldChg chg="add">
        <pc:chgData name="Bill Lord" userId="b68276031ed32d04" providerId="LiveId" clId="{BC44A8CA-7B8E-4269-A1AC-5001303FA114}" dt="2023-09-18T20:25:58.726" v="1308" actId="2890"/>
        <pc:sldMkLst>
          <pc:docMk/>
          <pc:sldMk cId="3510323334" sldId="444"/>
        </pc:sldMkLst>
      </pc:sldChg>
      <pc:sldChg chg="addSp delSp modSp add mod setBg">
        <pc:chgData name="Bill Lord" userId="b68276031ed32d04" providerId="LiveId" clId="{BC44A8CA-7B8E-4269-A1AC-5001303FA114}" dt="2023-09-18T20:52:32.771" v="1563" actId="166"/>
        <pc:sldMkLst>
          <pc:docMk/>
          <pc:sldMk cId="845379066" sldId="445"/>
        </pc:sldMkLst>
        <pc:spChg chg="del">
          <ac:chgData name="Bill Lord" userId="b68276031ed32d04" providerId="LiveId" clId="{BC44A8CA-7B8E-4269-A1AC-5001303FA114}" dt="2023-09-18T20:42:23.033" v="1408" actId="478"/>
          <ac:spMkLst>
            <pc:docMk/>
            <pc:sldMk cId="845379066" sldId="445"/>
            <ac:spMk id="6" creationId="{CC889F6A-46C8-4163-A491-A79C33C91B52}"/>
          </ac:spMkLst>
        </pc:spChg>
        <pc:spChg chg="add mod ord">
          <ac:chgData name="Bill Lord" userId="b68276031ed32d04" providerId="LiveId" clId="{BC44A8CA-7B8E-4269-A1AC-5001303FA114}" dt="2023-09-18T20:50:36.412" v="1555" actId="166"/>
          <ac:spMkLst>
            <pc:docMk/>
            <pc:sldMk cId="845379066" sldId="445"/>
            <ac:spMk id="7" creationId="{A39E9372-C227-7C60-195E-8466560C7624}"/>
          </ac:spMkLst>
        </pc:spChg>
        <pc:spChg chg="add mod ord">
          <ac:chgData name="Bill Lord" userId="b68276031ed32d04" providerId="LiveId" clId="{BC44A8CA-7B8E-4269-A1AC-5001303FA114}" dt="2023-09-18T20:51:07.236" v="1558" actId="166"/>
          <ac:spMkLst>
            <pc:docMk/>
            <pc:sldMk cId="845379066" sldId="445"/>
            <ac:spMk id="8" creationId="{DD17D50E-93E1-8D50-9BB5-A6D4EF6DFB1D}"/>
          </ac:spMkLst>
        </pc:spChg>
        <pc:spChg chg="add mod ord">
          <ac:chgData name="Bill Lord" userId="b68276031ed32d04" providerId="LiveId" clId="{BC44A8CA-7B8E-4269-A1AC-5001303FA114}" dt="2023-09-18T20:52:32.771" v="1563" actId="166"/>
          <ac:spMkLst>
            <pc:docMk/>
            <pc:sldMk cId="845379066" sldId="445"/>
            <ac:spMk id="9" creationId="{CBECBFE6-B406-512B-6509-F28DC1A08118}"/>
          </ac:spMkLst>
        </pc:spChg>
        <pc:spChg chg="add mod">
          <ac:chgData name="Bill Lord" userId="b68276031ed32d04" providerId="LiveId" clId="{BC44A8CA-7B8E-4269-A1AC-5001303FA114}" dt="2023-09-18T20:49:49.998" v="1552" actId="1582"/>
          <ac:spMkLst>
            <pc:docMk/>
            <pc:sldMk cId="845379066" sldId="445"/>
            <ac:spMk id="10" creationId="{40C376F6-2A42-DE55-4383-9469A5B6DB06}"/>
          </ac:spMkLst>
        </pc:spChg>
        <pc:spChg chg="add mod">
          <ac:chgData name="Bill Lord" userId="b68276031ed32d04" providerId="LiveId" clId="{BC44A8CA-7B8E-4269-A1AC-5001303FA114}" dt="2023-09-18T20:51:15.255" v="1559" actId="1076"/>
          <ac:spMkLst>
            <pc:docMk/>
            <pc:sldMk cId="845379066" sldId="445"/>
            <ac:spMk id="13" creationId="{38AF3471-A365-1A08-4A7C-C4823AAD7630}"/>
          </ac:spMkLst>
        </pc:spChg>
        <pc:spChg chg="add mod">
          <ac:chgData name="Bill Lord" userId="b68276031ed32d04" providerId="LiveId" clId="{BC44A8CA-7B8E-4269-A1AC-5001303FA114}" dt="2023-09-18T20:52:15.054" v="1561" actId="1076"/>
          <ac:spMkLst>
            <pc:docMk/>
            <pc:sldMk cId="845379066" sldId="445"/>
            <ac:spMk id="15" creationId="{16612B9C-AB53-F3AB-520A-8C035BE45221}"/>
          </ac:spMkLst>
        </pc:spChg>
        <pc:picChg chg="add mod">
          <ac:chgData name="Bill Lord" userId="b68276031ed32d04" providerId="LiveId" clId="{BC44A8CA-7B8E-4269-A1AC-5001303FA114}" dt="2023-09-18T20:42:36.210" v="1410" actId="1076"/>
          <ac:picMkLst>
            <pc:docMk/>
            <pc:sldMk cId="845379066" sldId="445"/>
            <ac:picMk id="4" creationId="{2F883375-02BB-045B-7A50-12A0654BE51A}"/>
          </ac:picMkLst>
        </pc:picChg>
        <pc:picChg chg="mod">
          <ac:chgData name="Bill Lord" userId="b68276031ed32d04" providerId="LiveId" clId="{BC44A8CA-7B8E-4269-A1AC-5001303FA114}" dt="2023-09-18T20:43:24.172" v="1412" actId="1076"/>
          <ac:picMkLst>
            <pc:docMk/>
            <pc:sldMk cId="845379066" sldId="445"/>
            <ac:picMk id="1028" creationId="{3E505F8E-BFFF-8EC3-954D-EF7D383D58BE}"/>
          </ac:picMkLst>
        </pc:picChg>
        <pc:cxnChg chg="add mod">
          <ac:chgData name="Bill Lord" userId="b68276031ed32d04" providerId="LiveId" clId="{BC44A8CA-7B8E-4269-A1AC-5001303FA114}" dt="2023-09-18T20:50:27.356" v="1554" actId="1582"/>
          <ac:cxnSpMkLst>
            <pc:docMk/>
            <pc:sldMk cId="845379066" sldId="445"/>
            <ac:cxnSpMk id="12" creationId="{FA31C26C-B959-653A-8DBB-1ACF738D3F58}"/>
          </ac:cxnSpMkLst>
        </pc:cxnChg>
        <pc:cxnChg chg="add mod">
          <ac:chgData name="Bill Lord" userId="b68276031ed32d04" providerId="LiveId" clId="{BC44A8CA-7B8E-4269-A1AC-5001303FA114}" dt="2023-09-18T20:51:15.255" v="1559" actId="1076"/>
          <ac:cxnSpMkLst>
            <pc:docMk/>
            <pc:sldMk cId="845379066" sldId="445"/>
            <ac:cxnSpMk id="14" creationId="{57AF01A9-945B-F886-0DEC-13BBA51636CC}"/>
          </ac:cxnSpMkLst>
        </pc:cxnChg>
        <pc:cxnChg chg="add mod">
          <ac:chgData name="Bill Lord" userId="b68276031ed32d04" providerId="LiveId" clId="{BC44A8CA-7B8E-4269-A1AC-5001303FA114}" dt="2023-09-18T20:52:22.220" v="1562" actId="14100"/>
          <ac:cxnSpMkLst>
            <pc:docMk/>
            <pc:sldMk cId="845379066" sldId="445"/>
            <ac:cxnSpMk id="16" creationId="{8A110B90-BC19-19BC-8AC7-320191434D3D}"/>
          </ac:cxnSpMkLst>
        </pc:cxnChg>
      </pc:sldChg>
      <pc:sldChg chg="addSp delSp modSp add del mod">
        <pc:chgData name="Bill Lord" userId="b68276031ed32d04" providerId="LiveId" clId="{BC44A8CA-7B8E-4269-A1AC-5001303FA114}" dt="2023-09-19T17:26:57.958" v="2628" actId="47"/>
        <pc:sldMkLst>
          <pc:docMk/>
          <pc:sldMk cId="430098164" sldId="446"/>
        </pc:sldMkLst>
        <pc:spChg chg="del">
          <ac:chgData name="Bill Lord" userId="b68276031ed32d04" providerId="LiveId" clId="{BC44A8CA-7B8E-4269-A1AC-5001303FA114}" dt="2023-09-19T14:51:33.137" v="2245" actId="478"/>
          <ac:spMkLst>
            <pc:docMk/>
            <pc:sldMk cId="430098164" sldId="446"/>
            <ac:spMk id="2" creationId="{00000000-0000-0000-0000-000000000000}"/>
          </ac:spMkLst>
        </pc:spChg>
        <pc:spChg chg="add mod">
          <ac:chgData name="Bill Lord" userId="b68276031ed32d04" providerId="LiveId" clId="{BC44A8CA-7B8E-4269-A1AC-5001303FA114}" dt="2023-09-19T15:05:35.333" v="2411" actId="20577"/>
          <ac:spMkLst>
            <pc:docMk/>
            <pc:sldMk cId="430098164" sldId="446"/>
            <ac:spMk id="3" creationId="{BBD723DA-76F8-9903-D3F1-45D9482E9B33}"/>
          </ac:spMkLst>
        </pc:spChg>
        <pc:spChg chg="del">
          <ac:chgData name="Bill Lord" userId="b68276031ed32d04" providerId="LiveId" clId="{BC44A8CA-7B8E-4269-A1AC-5001303FA114}" dt="2023-09-19T14:51:33.137" v="2245" actId="478"/>
          <ac:spMkLst>
            <pc:docMk/>
            <pc:sldMk cId="430098164" sldId="446"/>
            <ac:spMk id="4" creationId="{A4F27977-10B9-6DD6-055B-58341C00235A}"/>
          </ac:spMkLst>
        </pc:spChg>
        <pc:spChg chg="del mod">
          <ac:chgData name="Bill Lord" userId="b68276031ed32d04" providerId="LiveId" clId="{BC44A8CA-7B8E-4269-A1AC-5001303FA114}" dt="2023-09-19T14:51:26.379" v="2244" actId="478"/>
          <ac:spMkLst>
            <pc:docMk/>
            <pc:sldMk cId="430098164" sldId="446"/>
            <ac:spMk id="5" creationId="{00000000-0000-0000-0000-000000000000}"/>
          </ac:spMkLst>
        </pc:spChg>
        <pc:spChg chg="del">
          <ac:chgData name="Bill Lord" userId="b68276031ed32d04" providerId="LiveId" clId="{BC44A8CA-7B8E-4269-A1AC-5001303FA114}" dt="2023-09-19T14:50:43.495" v="2242" actId="478"/>
          <ac:spMkLst>
            <pc:docMk/>
            <pc:sldMk cId="430098164" sldId="446"/>
            <ac:spMk id="6" creationId="{00000000-0000-0000-0000-000000000000}"/>
          </ac:spMkLst>
        </pc:spChg>
        <pc:spChg chg="mod">
          <ac:chgData name="Bill Lord" userId="b68276031ed32d04" providerId="LiveId" clId="{BC44A8CA-7B8E-4269-A1AC-5001303FA114}" dt="2023-09-19T14:50:32.428" v="2241" actId="20577"/>
          <ac:spMkLst>
            <pc:docMk/>
            <pc:sldMk cId="430098164" sldId="446"/>
            <ac:spMk id="7" creationId="{00000000-0000-0000-0000-000000000000}"/>
          </ac:spMkLst>
        </pc:spChg>
        <pc:spChg chg="del">
          <ac:chgData name="Bill Lord" userId="b68276031ed32d04" providerId="LiveId" clId="{BC44A8CA-7B8E-4269-A1AC-5001303FA114}" dt="2023-09-19T14:51:33.137" v="2245" actId="478"/>
          <ac:spMkLst>
            <pc:docMk/>
            <pc:sldMk cId="430098164" sldId="446"/>
            <ac:spMk id="8" creationId="{00000000-0000-0000-0000-000000000000}"/>
          </ac:spMkLst>
        </pc:spChg>
        <pc:spChg chg="del">
          <ac:chgData name="Bill Lord" userId="b68276031ed32d04" providerId="LiveId" clId="{BC44A8CA-7B8E-4269-A1AC-5001303FA114}" dt="2023-09-19T14:51:33.137" v="2245" actId="478"/>
          <ac:spMkLst>
            <pc:docMk/>
            <pc:sldMk cId="430098164" sldId="446"/>
            <ac:spMk id="9" creationId="{00000000-0000-0000-0000-000000000000}"/>
          </ac:spMkLst>
        </pc:spChg>
        <pc:spChg chg="del">
          <ac:chgData name="Bill Lord" userId="b68276031ed32d04" providerId="LiveId" clId="{BC44A8CA-7B8E-4269-A1AC-5001303FA114}" dt="2023-09-19T14:51:33.137" v="2245" actId="478"/>
          <ac:spMkLst>
            <pc:docMk/>
            <pc:sldMk cId="430098164" sldId="446"/>
            <ac:spMk id="10" creationId="{30635109-F866-F0D6-707C-3A2D9AB58DF1}"/>
          </ac:spMkLst>
        </pc:spChg>
        <pc:spChg chg="del">
          <ac:chgData name="Bill Lord" userId="b68276031ed32d04" providerId="LiveId" clId="{BC44A8CA-7B8E-4269-A1AC-5001303FA114}" dt="2023-09-19T14:51:33.137" v="2245" actId="478"/>
          <ac:spMkLst>
            <pc:docMk/>
            <pc:sldMk cId="430098164" sldId="446"/>
            <ac:spMk id="11" creationId="{1EBE3BEF-1D42-BC73-19B9-F6C3CAFACFD8}"/>
          </ac:spMkLst>
        </pc:spChg>
      </pc:sldChg>
      <pc:sldChg chg="addSp delSp modSp add mod">
        <pc:chgData name="Bill Lord" userId="b68276031ed32d04" providerId="LiveId" clId="{BC44A8CA-7B8E-4269-A1AC-5001303FA114}" dt="2023-09-20T18:00:49.381" v="4870" actId="20577"/>
        <pc:sldMkLst>
          <pc:docMk/>
          <pc:sldMk cId="577725293" sldId="446"/>
        </pc:sldMkLst>
        <pc:spChg chg="mod">
          <ac:chgData name="Bill Lord" userId="b68276031ed32d04" providerId="LiveId" clId="{BC44A8CA-7B8E-4269-A1AC-5001303FA114}" dt="2023-09-20T12:35:47.192" v="3404" actId="20577"/>
          <ac:spMkLst>
            <pc:docMk/>
            <pc:sldMk cId="577725293" sldId="446"/>
            <ac:spMk id="2" creationId="{00000000-0000-0000-0000-000000000000}"/>
          </ac:spMkLst>
        </pc:spChg>
        <pc:spChg chg="add mod">
          <ac:chgData name="Bill Lord" userId="b68276031ed32d04" providerId="LiveId" clId="{BC44A8CA-7B8E-4269-A1AC-5001303FA114}" dt="2023-09-20T17:20:23.266" v="4080" actId="207"/>
          <ac:spMkLst>
            <pc:docMk/>
            <pc:sldMk cId="577725293" sldId="446"/>
            <ac:spMk id="4" creationId="{E7AC835D-A750-02FD-6840-35AC25E20D7E}"/>
          </ac:spMkLst>
        </pc:spChg>
        <pc:spChg chg="mod">
          <ac:chgData name="Bill Lord" userId="b68276031ed32d04" providerId="LiveId" clId="{BC44A8CA-7B8E-4269-A1AC-5001303FA114}" dt="2023-09-20T18:00:49.381" v="4870" actId="20577"/>
          <ac:spMkLst>
            <pc:docMk/>
            <pc:sldMk cId="577725293" sldId="446"/>
            <ac:spMk id="12" creationId="{00000000-0000-0000-0000-000000000000}"/>
          </ac:spMkLst>
        </pc:spChg>
        <pc:spChg chg="add mod">
          <ac:chgData name="Bill Lord" userId="b68276031ed32d04" providerId="LiveId" clId="{BC44A8CA-7B8E-4269-A1AC-5001303FA114}" dt="2023-09-20T17:21:16.210" v="4087" actId="115"/>
          <ac:spMkLst>
            <pc:docMk/>
            <pc:sldMk cId="577725293" sldId="446"/>
            <ac:spMk id="19" creationId="{827B2387-1E8F-7406-E9C1-C1BC70E25C74}"/>
          </ac:spMkLst>
        </pc:spChg>
        <pc:picChg chg="add del">
          <ac:chgData name="Bill Lord" userId="b68276031ed32d04" providerId="LiveId" clId="{BC44A8CA-7B8E-4269-A1AC-5001303FA114}" dt="2023-09-20T17:17:17.577" v="4062" actId="478"/>
          <ac:picMkLst>
            <pc:docMk/>
            <pc:sldMk cId="577725293" sldId="446"/>
            <ac:picMk id="6" creationId="{55295CB4-2802-29C6-69C6-8A1C1B4ADC84}"/>
          </ac:picMkLst>
        </pc:picChg>
        <pc:picChg chg="add del">
          <ac:chgData name="Bill Lord" userId="b68276031ed32d04" providerId="LiveId" clId="{BC44A8CA-7B8E-4269-A1AC-5001303FA114}" dt="2023-09-20T17:17:16.296" v="4061" actId="478"/>
          <ac:picMkLst>
            <pc:docMk/>
            <pc:sldMk cId="577725293" sldId="446"/>
            <ac:picMk id="8" creationId="{7828941E-6BBE-C68C-7592-5224068CC332}"/>
          </ac:picMkLst>
        </pc:picChg>
        <pc:picChg chg="add del">
          <ac:chgData name="Bill Lord" userId="b68276031ed32d04" providerId="LiveId" clId="{BC44A8CA-7B8E-4269-A1AC-5001303FA114}" dt="2023-09-20T17:17:15.191" v="4060" actId="478"/>
          <ac:picMkLst>
            <pc:docMk/>
            <pc:sldMk cId="577725293" sldId="446"/>
            <ac:picMk id="10" creationId="{E7F499A7-3A5F-FF06-6220-5CBA79BCFDD1}"/>
          </ac:picMkLst>
        </pc:picChg>
        <pc:picChg chg="add del">
          <ac:chgData name="Bill Lord" userId="b68276031ed32d04" providerId="LiveId" clId="{BC44A8CA-7B8E-4269-A1AC-5001303FA114}" dt="2023-09-20T17:17:14.102" v="4059" actId="478"/>
          <ac:picMkLst>
            <pc:docMk/>
            <pc:sldMk cId="577725293" sldId="446"/>
            <ac:picMk id="13" creationId="{57C7F410-6235-2EDB-1C72-7C5DEDEDF3D8}"/>
          </ac:picMkLst>
        </pc:picChg>
        <pc:picChg chg="add del">
          <ac:chgData name="Bill Lord" userId="b68276031ed32d04" providerId="LiveId" clId="{BC44A8CA-7B8E-4269-A1AC-5001303FA114}" dt="2023-09-20T17:17:13" v="4058" actId="478"/>
          <ac:picMkLst>
            <pc:docMk/>
            <pc:sldMk cId="577725293" sldId="446"/>
            <ac:picMk id="15" creationId="{8C91AFB7-97CB-6C93-2207-CA8DF6014C28}"/>
          </ac:picMkLst>
        </pc:picChg>
        <pc:picChg chg="add del">
          <ac:chgData name="Bill Lord" userId="b68276031ed32d04" providerId="LiveId" clId="{BC44A8CA-7B8E-4269-A1AC-5001303FA114}" dt="2023-09-20T17:17:11.944" v="4057" actId="478"/>
          <ac:picMkLst>
            <pc:docMk/>
            <pc:sldMk cId="577725293" sldId="446"/>
            <ac:picMk id="17" creationId="{038D3140-1494-DEF9-A197-86203328CF01}"/>
          </ac:picMkLst>
        </pc:picChg>
      </pc:sldChg>
      <pc:sldChg chg="addSp delSp modSp add mod">
        <pc:chgData name="Bill Lord" userId="b68276031ed32d04" providerId="LiveId" clId="{BC44A8CA-7B8E-4269-A1AC-5001303FA114}" dt="2023-09-20T17:42:20.415" v="4556" actId="20577"/>
        <pc:sldMkLst>
          <pc:docMk/>
          <pc:sldMk cId="1805401425" sldId="447"/>
        </pc:sldMkLst>
        <pc:spChg chg="mod">
          <ac:chgData name="Bill Lord" userId="b68276031ed32d04" providerId="LiveId" clId="{BC44A8CA-7B8E-4269-A1AC-5001303FA114}" dt="2023-09-20T17:42:20.415" v="4556" actId="20577"/>
          <ac:spMkLst>
            <pc:docMk/>
            <pc:sldMk cId="1805401425" sldId="447"/>
            <ac:spMk id="2" creationId="{00000000-0000-0000-0000-000000000000}"/>
          </ac:spMkLst>
        </pc:spChg>
        <pc:spChg chg="del">
          <ac:chgData name="Bill Lord" userId="b68276031ed32d04" providerId="LiveId" clId="{BC44A8CA-7B8E-4269-A1AC-5001303FA114}" dt="2023-09-20T17:36:24.345" v="4506" actId="478"/>
          <ac:spMkLst>
            <pc:docMk/>
            <pc:sldMk cId="1805401425" sldId="447"/>
            <ac:spMk id="4" creationId="{E7AC835D-A750-02FD-6840-35AC25E20D7E}"/>
          </ac:spMkLst>
        </pc:spChg>
        <pc:spChg chg="del">
          <ac:chgData name="Bill Lord" userId="b68276031ed32d04" providerId="LiveId" clId="{BC44A8CA-7B8E-4269-A1AC-5001303FA114}" dt="2023-09-20T17:36:28.235" v="4507" actId="478"/>
          <ac:spMkLst>
            <pc:docMk/>
            <pc:sldMk cId="1805401425" sldId="447"/>
            <ac:spMk id="12" creationId="{00000000-0000-0000-0000-000000000000}"/>
          </ac:spMkLst>
        </pc:spChg>
        <pc:spChg chg="add mod ord">
          <ac:chgData name="Bill Lord" userId="b68276031ed32d04" providerId="LiveId" clId="{BC44A8CA-7B8E-4269-A1AC-5001303FA114}" dt="2023-09-20T17:41:42.863" v="4539" actId="207"/>
          <ac:spMkLst>
            <pc:docMk/>
            <pc:sldMk cId="1805401425" sldId="447"/>
            <ac:spMk id="21" creationId="{3597AC31-D41A-19CC-1D1B-3E53952BC76F}"/>
          </ac:spMkLst>
        </pc:spChg>
        <pc:spChg chg="add mod ord">
          <ac:chgData name="Bill Lord" userId="b68276031ed32d04" providerId="LiveId" clId="{BC44A8CA-7B8E-4269-A1AC-5001303FA114}" dt="2023-09-20T17:42:02.563" v="4542" actId="167"/>
          <ac:spMkLst>
            <pc:docMk/>
            <pc:sldMk cId="1805401425" sldId="447"/>
            <ac:spMk id="22" creationId="{9D553769-80CF-5501-C714-DC6894B8F04E}"/>
          </ac:spMkLst>
        </pc:spChg>
        <pc:picChg chg="del mod modCrop">
          <ac:chgData name="Bill Lord" userId="b68276031ed32d04" providerId="LiveId" clId="{BC44A8CA-7B8E-4269-A1AC-5001303FA114}" dt="2023-09-20T17:40:43.300" v="4530" actId="21"/>
          <ac:picMkLst>
            <pc:docMk/>
            <pc:sldMk cId="1805401425" sldId="447"/>
            <ac:picMk id="5" creationId="{9F09C835-3554-5839-9791-B86A9EC15431}"/>
          </ac:picMkLst>
        </pc:picChg>
        <pc:picChg chg="del">
          <ac:chgData name="Bill Lord" userId="b68276031ed32d04" providerId="LiveId" clId="{BC44A8CA-7B8E-4269-A1AC-5001303FA114}" dt="2023-09-20T17:36:17.948" v="4505" actId="478"/>
          <ac:picMkLst>
            <pc:docMk/>
            <pc:sldMk cId="1805401425" sldId="447"/>
            <ac:picMk id="6" creationId="{55295CB4-2802-29C6-69C6-8A1C1B4ADC84}"/>
          </ac:picMkLst>
        </pc:picChg>
        <pc:picChg chg="mod">
          <ac:chgData name="Bill Lord" userId="b68276031ed32d04" providerId="LiveId" clId="{BC44A8CA-7B8E-4269-A1AC-5001303FA114}" dt="2023-09-20T17:38:27.618" v="4519" actId="1076"/>
          <ac:picMkLst>
            <pc:docMk/>
            <pc:sldMk cId="1805401425" sldId="447"/>
            <ac:picMk id="7" creationId="{B434989E-9D7D-6F45-1DFD-1CA9A44324BD}"/>
          </ac:picMkLst>
        </pc:picChg>
        <pc:picChg chg="del mod">
          <ac:chgData name="Bill Lord" userId="b68276031ed32d04" providerId="LiveId" clId="{BC44A8CA-7B8E-4269-A1AC-5001303FA114}" dt="2023-09-20T17:35:50.516" v="4504" actId="478"/>
          <ac:picMkLst>
            <pc:docMk/>
            <pc:sldMk cId="1805401425" sldId="447"/>
            <ac:picMk id="8" creationId="{7828941E-6BBE-C68C-7592-5224068CC332}"/>
          </ac:picMkLst>
        </pc:picChg>
        <pc:picChg chg="del mod modCrop">
          <ac:chgData name="Bill Lord" userId="b68276031ed32d04" providerId="LiveId" clId="{BC44A8CA-7B8E-4269-A1AC-5001303FA114}" dt="2023-09-20T17:37:48.818" v="4516" actId="21"/>
          <ac:picMkLst>
            <pc:docMk/>
            <pc:sldMk cId="1805401425" sldId="447"/>
            <ac:picMk id="9" creationId="{E95D2132-0D57-6E8A-B22D-50F993CD6D4D}"/>
          </ac:picMkLst>
        </pc:picChg>
        <pc:picChg chg="del mod modCrop">
          <ac:chgData name="Bill Lord" userId="b68276031ed32d04" providerId="LiveId" clId="{BC44A8CA-7B8E-4269-A1AC-5001303FA114}" dt="2023-09-20T17:34:58.690" v="4501" actId="21"/>
          <ac:picMkLst>
            <pc:docMk/>
            <pc:sldMk cId="1805401425" sldId="447"/>
            <ac:picMk id="10" creationId="{E7F499A7-3A5F-FF06-6220-5CBA79BCFDD1}"/>
          </ac:picMkLst>
        </pc:picChg>
        <pc:picChg chg="add del mod modCrop">
          <ac:chgData name="Bill Lord" userId="b68276031ed32d04" providerId="LiveId" clId="{BC44A8CA-7B8E-4269-A1AC-5001303FA114}" dt="2023-09-20T17:37:21.484" v="4513" actId="21"/>
          <ac:picMkLst>
            <pc:docMk/>
            <pc:sldMk cId="1805401425" sldId="447"/>
            <ac:picMk id="11" creationId="{FFABFA5E-B507-E608-C351-23836C43F3E7}"/>
          </ac:picMkLst>
        </pc:picChg>
        <pc:picChg chg="del mod modCrop">
          <ac:chgData name="Bill Lord" userId="b68276031ed32d04" providerId="LiveId" clId="{BC44A8CA-7B8E-4269-A1AC-5001303FA114}" dt="2023-09-20T17:33:25.462" v="4494" actId="21"/>
          <ac:picMkLst>
            <pc:docMk/>
            <pc:sldMk cId="1805401425" sldId="447"/>
            <ac:picMk id="13" creationId="{57C7F410-6235-2EDB-1C72-7C5DEDEDF3D8}"/>
          </ac:picMkLst>
        </pc:picChg>
        <pc:picChg chg="mod">
          <ac:chgData name="Bill Lord" userId="b68276031ed32d04" providerId="LiveId" clId="{BC44A8CA-7B8E-4269-A1AC-5001303FA114}" dt="2023-09-20T17:38:08.724" v="4517" actId="1076"/>
          <ac:picMkLst>
            <pc:docMk/>
            <pc:sldMk cId="1805401425" sldId="447"/>
            <ac:picMk id="14" creationId="{D4ABD2BD-F4C5-BF55-A617-5C9C9F84476E}"/>
          </ac:picMkLst>
        </pc:picChg>
        <pc:picChg chg="del mod modCrop">
          <ac:chgData name="Bill Lord" userId="b68276031ed32d04" providerId="LiveId" clId="{BC44A8CA-7B8E-4269-A1AC-5001303FA114}" dt="2023-09-20T17:31:24.358" v="4488" actId="21"/>
          <ac:picMkLst>
            <pc:docMk/>
            <pc:sldMk cId="1805401425" sldId="447"/>
            <ac:picMk id="15" creationId="{8C91AFB7-97CB-6C93-2207-CA8DF6014C28}"/>
          </ac:picMkLst>
        </pc:picChg>
        <pc:picChg chg="mod">
          <ac:chgData name="Bill Lord" userId="b68276031ed32d04" providerId="LiveId" clId="{BC44A8CA-7B8E-4269-A1AC-5001303FA114}" dt="2023-09-20T17:38:16.681" v="4518" actId="1076"/>
          <ac:picMkLst>
            <pc:docMk/>
            <pc:sldMk cId="1805401425" sldId="447"/>
            <ac:picMk id="16" creationId="{CFE21CCB-EFFC-14AC-5B75-D7C41B9C1463}"/>
          </ac:picMkLst>
        </pc:picChg>
        <pc:picChg chg="del">
          <ac:chgData name="Bill Lord" userId="b68276031ed32d04" providerId="LiveId" clId="{BC44A8CA-7B8E-4269-A1AC-5001303FA114}" dt="2023-09-20T17:30:18.439" v="4484" actId="478"/>
          <ac:picMkLst>
            <pc:docMk/>
            <pc:sldMk cId="1805401425" sldId="447"/>
            <ac:picMk id="17" creationId="{038D3140-1494-DEF9-A197-86203328CF01}"/>
          </ac:picMkLst>
        </pc:picChg>
        <pc:picChg chg="add del mod modCrop">
          <ac:chgData name="Bill Lord" userId="b68276031ed32d04" providerId="LiveId" clId="{BC44A8CA-7B8E-4269-A1AC-5001303FA114}" dt="2023-09-20T17:39:43.692" v="4525" actId="21"/>
          <ac:picMkLst>
            <pc:docMk/>
            <pc:sldMk cId="1805401425" sldId="447"/>
            <ac:picMk id="18" creationId="{FF79B10C-C11F-F3E7-3D20-525029BF1498}"/>
          </ac:picMkLst>
        </pc:picChg>
        <pc:picChg chg="mod">
          <ac:chgData name="Bill Lord" userId="b68276031ed32d04" providerId="LiveId" clId="{BC44A8CA-7B8E-4269-A1AC-5001303FA114}" dt="2023-09-20T17:39:59.002" v="4526" actId="1076"/>
          <ac:picMkLst>
            <pc:docMk/>
            <pc:sldMk cId="1805401425" sldId="447"/>
            <ac:picMk id="19" creationId="{BE949C72-EEB1-27C2-C7FD-5A22A22591F5}"/>
          </ac:picMkLst>
        </pc:picChg>
        <pc:picChg chg="mod">
          <ac:chgData name="Bill Lord" userId="b68276031ed32d04" providerId="LiveId" clId="{BC44A8CA-7B8E-4269-A1AC-5001303FA114}" dt="2023-09-20T17:40:58.262" v="4531" actId="1076"/>
          <ac:picMkLst>
            <pc:docMk/>
            <pc:sldMk cId="1805401425" sldId="447"/>
            <ac:picMk id="20" creationId="{358361F5-DAED-D22D-57DE-DA9C93DCA99D}"/>
          </ac:picMkLst>
        </pc:picChg>
      </pc:sldChg>
      <pc:sldChg chg="delSp add del mod ord">
        <pc:chgData name="Bill Lord" userId="b68276031ed32d04" providerId="LiveId" clId="{BC44A8CA-7B8E-4269-A1AC-5001303FA114}" dt="2023-09-20T17:59:40.390" v="4850" actId="47"/>
        <pc:sldMkLst>
          <pc:docMk/>
          <pc:sldMk cId="881319438" sldId="448"/>
        </pc:sldMkLst>
        <pc:picChg chg="del">
          <ac:chgData name="Bill Lord" userId="b68276031ed32d04" providerId="LiveId" clId="{BC44A8CA-7B8E-4269-A1AC-5001303FA114}" dt="2023-09-20T17:43:45.371" v="4563" actId="478"/>
          <ac:picMkLst>
            <pc:docMk/>
            <pc:sldMk cId="881319438" sldId="448"/>
            <ac:picMk id="8" creationId="{7828941E-6BBE-C68C-7592-5224068CC332}"/>
          </ac:picMkLst>
        </pc:picChg>
        <pc:picChg chg="del">
          <ac:chgData name="Bill Lord" userId="b68276031ed32d04" providerId="LiveId" clId="{BC44A8CA-7B8E-4269-A1AC-5001303FA114}" dt="2023-09-20T17:43:43.961" v="4562" actId="478"/>
          <ac:picMkLst>
            <pc:docMk/>
            <pc:sldMk cId="881319438" sldId="448"/>
            <ac:picMk id="10" creationId="{E7F499A7-3A5F-FF06-6220-5CBA79BCFDD1}"/>
          </ac:picMkLst>
        </pc:picChg>
        <pc:picChg chg="del">
          <ac:chgData name="Bill Lord" userId="b68276031ed32d04" providerId="LiveId" clId="{BC44A8CA-7B8E-4269-A1AC-5001303FA114}" dt="2023-09-20T17:43:42.692" v="4561" actId="478"/>
          <ac:picMkLst>
            <pc:docMk/>
            <pc:sldMk cId="881319438" sldId="448"/>
            <ac:picMk id="13" creationId="{57C7F410-6235-2EDB-1C72-7C5DEDEDF3D8}"/>
          </ac:picMkLst>
        </pc:picChg>
        <pc:picChg chg="del">
          <ac:chgData name="Bill Lord" userId="b68276031ed32d04" providerId="LiveId" clId="{BC44A8CA-7B8E-4269-A1AC-5001303FA114}" dt="2023-09-20T17:43:41.742" v="4560" actId="478"/>
          <ac:picMkLst>
            <pc:docMk/>
            <pc:sldMk cId="881319438" sldId="448"/>
            <ac:picMk id="15" creationId="{8C91AFB7-97CB-6C93-2207-CA8DF6014C28}"/>
          </ac:picMkLst>
        </pc:picChg>
        <pc:picChg chg="del">
          <ac:chgData name="Bill Lord" userId="b68276031ed32d04" providerId="LiveId" clId="{BC44A8CA-7B8E-4269-A1AC-5001303FA114}" dt="2023-09-20T17:43:39.949" v="4559" actId="478"/>
          <ac:picMkLst>
            <pc:docMk/>
            <pc:sldMk cId="881319438" sldId="448"/>
            <ac:picMk id="17" creationId="{038D3140-1494-DEF9-A197-86203328CF01}"/>
          </ac:picMkLst>
        </pc:picChg>
      </pc:sldChg>
      <pc:sldChg chg="addSp delSp modSp add mod">
        <pc:chgData name="Bill Lord" userId="b68276031ed32d04" providerId="LiveId" clId="{BC44A8CA-7B8E-4269-A1AC-5001303FA114}" dt="2023-09-20T17:48:36.810" v="4585"/>
        <pc:sldMkLst>
          <pc:docMk/>
          <pc:sldMk cId="2722200209" sldId="449"/>
        </pc:sldMkLst>
        <pc:spChg chg="del">
          <ac:chgData name="Bill Lord" userId="b68276031ed32d04" providerId="LiveId" clId="{BC44A8CA-7B8E-4269-A1AC-5001303FA114}" dt="2023-09-20T17:45:58.937" v="4573" actId="478"/>
          <ac:spMkLst>
            <pc:docMk/>
            <pc:sldMk cId="2722200209" sldId="449"/>
            <ac:spMk id="4" creationId="{E7AC835D-A750-02FD-6840-35AC25E20D7E}"/>
          </ac:spMkLst>
        </pc:spChg>
        <pc:spChg chg="add mod">
          <ac:chgData name="Bill Lord" userId="b68276031ed32d04" providerId="LiveId" clId="{BC44A8CA-7B8E-4269-A1AC-5001303FA114}" dt="2023-09-20T17:47:12.316" v="4578" actId="207"/>
          <ac:spMkLst>
            <pc:docMk/>
            <pc:sldMk cId="2722200209" sldId="449"/>
            <ac:spMk id="7" creationId="{384D3D88-34B7-52E6-7360-67E92E35EF22}"/>
          </ac:spMkLst>
        </pc:spChg>
        <pc:spChg chg="add mod">
          <ac:chgData name="Bill Lord" userId="b68276031ed32d04" providerId="LiveId" clId="{BC44A8CA-7B8E-4269-A1AC-5001303FA114}" dt="2023-09-20T17:47:32.733" v="4581" actId="14100"/>
          <ac:spMkLst>
            <pc:docMk/>
            <pc:sldMk cId="2722200209" sldId="449"/>
            <ac:spMk id="8" creationId="{70DA45D2-3B05-33B9-0245-469DADA1D2BA}"/>
          </ac:spMkLst>
        </pc:spChg>
        <pc:spChg chg="add mod">
          <ac:chgData name="Bill Lord" userId="b68276031ed32d04" providerId="LiveId" clId="{BC44A8CA-7B8E-4269-A1AC-5001303FA114}" dt="2023-09-20T17:48:36.810" v="4585"/>
          <ac:spMkLst>
            <pc:docMk/>
            <pc:sldMk cId="2722200209" sldId="449"/>
            <ac:spMk id="9" creationId="{9BFA5C02-5689-14CE-6073-86734C6F30B7}"/>
          </ac:spMkLst>
        </pc:spChg>
        <pc:spChg chg="del">
          <ac:chgData name="Bill Lord" userId="b68276031ed32d04" providerId="LiveId" clId="{BC44A8CA-7B8E-4269-A1AC-5001303FA114}" dt="2023-09-20T17:45:52.564" v="4571" actId="478"/>
          <ac:spMkLst>
            <pc:docMk/>
            <pc:sldMk cId="2722200209" sldId="449"/>
            <ac:spMk id="12" creationId="{00000000-0000-0000-0000-000000000000}"/>
          </ac:spMkLst>
        </pc:spChg>
        <pc:picChg chg="mod">
          <ac:chgData name="Bill Lord" userId="b68276031ed32d04" providerId="LiveId" clId="{BC44A8CA-7B8E-4269-A1AC-5001303FA114}" dt="2023-09-20T17:46:09.297" v="4575" actId="14100"/>
          <ac:picMkLst>
            <pc:docMk/>
            <pc:sldMk cId="2722200209" sldId="449"/>
            <ac:picMk id="5" creationId="{D27B2B19-4FB6-BB41-0E38-A5E9B73D54E6}"/>
          </ac:picMkLst>
        </pc:picChg>
        <pc:picChg chg="del mod modCrop">
          <ac:chgData name="Bill Lord" userId="b68276031ed32d04" providerId="LiveId" clId="{BC44A8CA-7B8E-4269-A1AC-5001303FA114}" dt="2023-09-20T17:45:37.551" v="4570" actId="21"/>
          <ac:picMkLst>
            <pc:docMk/>
            <pc:sldMk cId="2722200209" sldId="449"/>
            <ac:picMk id="6" creationId="{55295CB4-2802-29C6-69C6-8A1C1B4ADC84}"/>
          </ac:picMkLst>
        </pc:picChg>
      </pc:sldChg>
      <pc:sldChg chg="addSp delSp modSp add mod">
        <pc:chgData name="Bill Lord" userId="b68276031ed32d04" providerId="LiveId" clId="{BC44A8CA-7B8E-4269-A1AC-5001303FA114}" dt="2023-09-20T18:21:49.860" v="5409" actId="14100"/>
        <pc:sldMkLst>
          <pc:docMk/>
          <pc:sldMk cId="924076172" sldId="450"/>
        </pc:sldMkLst>
        <pc:spChg chg="add mod">
          <ac:chgData name="Bill Lord" userId="b68276031ed32d04" providerId="LiveId" clId="{BC44A8CA-7B8E-4269-A1AC-5001303FA114}" dt="2023-09-20T18:21:49.860" v="5409" actId="14100"/>
          <ac:spMkLst>
            <pc:docMk/>
            <pc:sldMk cId="924076172" sldId="450"/>
            <ac:spMk id="4" creationId="{0EBEEA14-D87C-50E4-EEAA-41793E35B821}"/>
          </ac:spMkLst>
        </pc:spChg>
        <pc:spChg chg="mod">
          <ac:chgData name="Bill Lord" userId="b68276031ed32d04" providerId="LiveId" clId="{BC44A8CA-7B8E-4269-A1AC-5001303FA114}" dt="2023-09-20T17:57:28.867" v="4849" actId="20577"/>
          <ac:spMkLst>
            <pc:docMk/>
            <pc:sldMk cId="924076172" sldId="450"/>
            <ac:spMk id="6" creationId="{00000000-0000-0000-0000-000000000000}"/>
          </ac:spMkLst>
        </pc:spChg>
        <pc:picChg chg="del">
          <ac:chgData name="Bill Lord" userId="b68276031ed32d04" providerId="LiveId" clId="{BC44A8CA-7B8E-4269-A1AC-5001303FA114}" dt="2023-09-20T17:53:13.647" v="4615" actId="478"/>
          <ac:picMkLst>
            <pc:docMk/>
            <pc:sldMk cId="924076172" sldId="450"/>
            <ac:picMk id="3" creationId="{114B7F1C-8170-4B42-4D1F-2E1379E26CCC}"/>
          </ac:picMkLst>
        </pc:picChg>
      </pc:sldChg>
    </pc:docChg>
  </pc:docChgLst>
  <pc:docChgLst>
    <pc:chgData name="Bill Lord" userId="b68276031ed32d04" providerId="LiveId" clId="{D3AAC910-DFD8-45CB-9121-65E9571766DE}"/>
    <pc:docChg chg="undo custSel addSld delSld modSld sldOrd">
      <pc:chgData name="Bill Lord" userId="b68276031ed32d04" providerId="LiveId" clId="{D3AAC910-DFD8-45CB-9121-65E9571766DE}" dt="2024-09-16T20:43:45.261" v="4301" actId="20577"/>
      <pc:docMkLst>
        <pc:docMk/>
      </pc:docMkLst>
      <pc:sldChg chg="addSp delSp modSp mod">
        <pc:chgData name="Bill Lord" userId="b68276031ed32d04" providerId="LiveId" clId="{D3AAC910-DFD8-45CB-9121-65E9571766DE}" dt="2024-09-16T00:25:52.955" v="997" actId="1076"/>
        <pc:sldMkLst>
          <pc:docMk/>
          <pc:sldMk cId="3999202283" sldId="256"/>
        </pc:sldMkLst>
        <pc:spChg chg="mod">
          <ac:chgData name="Bill Lord" userId="b68276031ed32d04" providerId="LiveId" clId="{D3AAC910-DFD8-45CB-9121-65E9571766DE}" dt="2024-09-11T15:00:19.722" v="27" actId="1076"/>
          <ac:spMkLst>
            <pc:docMk/>
            <pc:sldMk cId="3999202283" sldId="256"/>
            <ac:spMk id="21" creationId="{CD8EEEF5-059D-2537-2233-FC78437DE09E}"/>
          </ac:spMkLst>
        </pc:spChg>
        <pc:spChg chg="mod">
          <ac:chgData name="Bill Lord" userId="b68276031ed32d04" providerId="LiveId" clId="{D3AAC910-DFD8-45CB-9121-65E9571766DE}" dt="2024-09-16T00:25:52.955" v="997" actId="1076"/>
          <ac:spMkLst>
            <pc:docMk/>
            <pc:sldMk cId="3999202283" sldId="256"/>
            <ac:spMk id="22" creationId="{C4C8F101-3827-BCEC-AA5A-D69EC86EDE43}"/>
          </ac:spMkLst>
        </pc:spChg>
        <pc:spChg chg="mod">
          <ac:chgData name="Bill Lord" userId="b68276031ed32d04" providerId="LiveId" clId="{D3AAC910-DFD8-45CB-9121-65E9571766DE}" dt="2024-09-11T15:00:36.015" v="29" actId="1076"/>
          <ac:spMkLst>
            <pc:docMk/>
            <pc:sldMk cId="3999202283" sldId="256"/>
            <ac:spMk id="35" creationId="{B5D0D9E4-247C-59F4-0CC5-04E3E8258189}"/>
          </ac:spMkLst>
        </pc:spChg>
        <pc:picChg chg="add mod">
          <ac:chgData name="Bill Lord" userId="b68276031ed32d04" providerId="LiveId" clId="{D3AAC910-DFD8-45CB-9121-65E9571766DE}" dt="2024-09-11T14:57:11.840" v="10" actId="1076"/>
          <ac:picMkLst>
            <pc:docMk/>
            <pc:sldMk cId="3999202283" sldId="256"/>
            <ac:picMk id="3" creationId="{71E2D51D-1F10-D0A1-BB45-B8A801355598}"/>
          </ac:picMkLst>
        </pc:picChg>
        <pc:picChg chg="add mod modCrop">
          <ac:chgData name="Bill Lord" userId="b68276031ed32d04" providerId="LiveId" clId="{D3AAC910-DFD8-45CB-9121-65E9571766DE}" dt="2024-09-16T00:25:35.603" v="995" actId="1076"/>
          <ac:picMkLst>
            <pc:docMk/>
            <pc:sldMk cId="3999202283" sldId="256"/>
            <ac:picMk id="4" creationId="{F24B868E-47B2-6166-13D7-4B183D41D76B}"/>
          </ac:picMkLst>
        </pc:picChg>
        <pc:picChg chg="add mod">
          <ac:chgData name="Bill Lord" userId="b68276031ed32d04" providerId="LiveId" clId="{D3AAC910-DFD8-45CB-9121-65E9571766DE}" dt="2024-09-11T14:57:07.245" v="9" actId="1076"/>
          <ac:picMkLst>
            <pc:docMk/>
            <pc:sldMk cId="3999202283" sldId="256"/>
            <ac:picMk id="5" creationId="{308ECEBC-1149-44AE-DC19-917ABD69A784}"/>
          </ac:picMkLst>
        </pc:picChg>
        <pc:picChg chg="add del mod">
          <ac:chgData name="Bill Lord" userId="b68276031ed32d04" providerId="LiveId" clId="{D3AAC910-DFD8-45CB-9121-65E9571766DE}" dt="2024-09-11T14:58:00.880" v="17" actId="478"/>
          <ac:picMkLst>
            <pc:docMk/>
            <pc:sldMk cId="3999202283" sldId="256"/>
            <ac:picMk id="7" creationId="{1DD8763F-58A2-914D-FC5B-C21EEE6FFD3D}"/>
          </ac:picMkLst>
        </pc:picChg>
        <pc:picChg chg="del">
          <ac:chgData name="Bill Lord" userId="b68276031ed32d04" providerId="LiveId" clId="{D3AAC910-DFD8-45CB-9121-65E9571766DE}" dt="2024-09-11T14:55:25.292" v="0" actId="478"/>
          <ac:picMkLst>
            <pc:docMk/>
            <pc:sldMk cId="3999202283" sldId="256"/>
            <ac:picMk id="19" creationId="{4989FBDF-0BA5-CB1C-5509-F6294193E124}"/>
          </ac:picMkLst>
        </pc:picChg>
      </pc:sldChg>
      <pc:sldChg chg="add">
        <pc:chgData name="Bill Lord" userId="b68276031ed32d04" providerId="LiveId" clId="{D3AAC910-DFD8-45CB-9121-65E9571766DE}" dt="2024-09-16T12:58:45.602" v="1129"/>
        <pc:sldMkLst>
          <pc:docMk/>
          <pc:sldMk cId="716601420" sldId="259"/>
        </pc:sldMkLst>
      </pc:sldChg>
      <pc:sldChg chg="add">
        <pc:chgData name="Bill Lord" userId="b68276031ed32d04" providerId="LiveId" clId="{D3AAC910-DFD8-45CB-9121-65E9571766DE}" dt="2024-09-11T18:33:59.621" v="30"/>
        <pc:sldMkLst>
          <pc:docMk/>
          <pc:sldMk cId="794589374" sldId="261"/>
        </pc:sldMkLst>
      </pc:sldChg>
      <pc:sldChg chg="modSp mod">
        <pc:chgData name="Bill Lord" userId="b68276031ed32d04" providerId="LiveId" clId="{D3AAC910-DFD8-45CB-9121-65E9571766DE}" dt="2024-09-12T16:23:36.684" v="255" actId="113"/>
        <pc:sldMkLst>
          <pc:docMk/>
          <pc:sldMk cId="3546567491" sldId="263"/>
        </pc:sldMkLst>
        <pc:spChg chg="mod">
          <ac:chgData name="Bill Lord" userId="b68276031ed32d04" providerId="LiveId" clId="{D3AAC910-DFD8-45CB-9121-65E9571766DE}" dt="2024-09-12T16:23:36.684" v="255" actId="113"/>
          <ac:spMkLst>
            <pc:docMk/>
            <pc:sldMk cId="3546567491" sldId="263"/>
            <ac:spMk id="12" creationId="{00000000-0000-0000-0000-000000000000}"/>
          </ac:spMkLst>
        </pc:spChg>
      </pc:sldChg>
      <pc:sldChg chg="add">
        <pc:chgData name="Bill Lord" userId="b68276031ed32d04" providerId="LiveId" clId="{D3AAC910-DFD8-45CB-9121-65E9571766DE}" dt="2024-09-11T18:33:59.621" v="30"/>
        <pc:sldMkLst>
          <pc:docMk/>
          <pc:sldMk cId="1124301461" sldId="321"/>
        </pc:sldMkLst>
      </pc:sldChg>
      <pc:sldChg chg="add">
        <pc:chgData name="Bill Lord" userId="b68276031ed32d04" providerId="LiveId" clId="{D3AAC910-DFD8-45CB-9121-65E9571766DE}" dt="2024-09-11T18:33:59.621" v="30"/>
        <pc:sldMkLst>
          <pc:docMk/>
          <pc:sldMk cId="3486835443" sldId="322"/>
        </pc:sldMkLst>
      </pc:sldChg>
      <pc:sldChg chg="add">
        <pc:chgData name="Bill Lord" userId="b68276031ed32d04" providerId="LiveId" clId="{D3AAC910-DFD8-45CB-9121-65E9571766DE}" dt="2024-09-11T18:33:59.621" v="30"/>
        <pc:sldMkLst>
          <pc:docMk/>
          <pc:sldMk cId="4122477900" sldId="323"/>
        </pc:sldMkLst>
      </pc:sldChg>
      <pc:sldChg chg="add">
        <pc:chgData name="Bill Lord" userId="b68276031ed32d04" providerId="LiveId" clId="{D3AAC910-DFD8-45CB-9121-65E9571766DE}" dt="2024-09-11T18:33:59.621" v="30"/>
        <pc:sldMkLst>
          <pc:docMk/>
          <pc:sldMk cId="2861145635" sldId="324"/>
        </pc:sldMkLst>
      </pc:sldChg>
      <pc:sldChg chg="add">
        <pc:chgData name="Bill Lord" userId="b68276031ed32d04" providerId="LiveId" clId="{D3AAC910-DFD8-45CB-9121-65E9571766DE}" dt="2024-09-11T18:33:59.621" v="30"/>
        <pc:sldMkLst>
          <pc:docMk/>
          <pc:sldMk cId="2677096771" sldId="325"/>
        </pc:sldMkLst>
      </pc:sldChg>
      <pc:sldChg chg="add">
        <pc:chgData name="Bill Lord" userId="b68276031ed32d04" providerId="LiveId" clId="{D3AAC910-DFD8-45CB-9121-65E9571766DE}" dt="2024-09-11T18:33:59.621" v="30"/>
        <pc:sldMkLst>
          <pc:docMk/>
          <pc:sldMk cId="4206742290" sldId="326"/>
        </pc:sldMkLst>
      </pc:sldChg>
      <pc:sldChg chg="modSp mod">
        <pc:chgData name="Bill Lord" userId="b68276031ed32d04" providerId="LiveId" clId="{D3AAC910-DFD8-45CB-9121-65E9571766DE}" dt="2024-09-13T21:11:01.120" v="757" actId="20577"/>
        <pc:sldMkLst>
          <pc:docMk/>
          <pc:sldMk cId="2583659024" sldId="354"/>
        </pc:sldMkLst>
        <pc:spChg chg="mod">
          <ac:chgData name="Bill Lord" userId="b68276031ed32d04" providerId="LiveId" clId="{D3AAC910-DFD8-45CB-9121-65E9571766DE}" dt="2024-09-13T21:05:19.758" v="608" actId="14100"/>
          <ac:spMkLst>
            <pc:docMk/>
            <pc:sldMk cId="2583659024" sldId="354"/>
            <ac:spMk id="2" creationId="{00000000-0000-0000-0000-000000000000}"/>
          </ac:spMkLst>
        </pc:spChg>
        <pc:spChg chg="mod">
          <ac:chgData name="Bill Lord" userId="b68276031ed32d04" providerId="LiveId" clId="{D3AAC910-DFD8-45CB-9121-65E9571766DE}" dt="2024-09-13T21:11:01.120" v="757" actId="20577"/>
          <ac:spMkLst>
            <pc:docMk/>
            <pc:sldMk cId="2583659024" sldId="354"/>
            <ac:spMk id="6" creationId="{00000000-0000-0000-0000-000000000000}"/>
          </ac:spMkLst>
        </pc:spChg>
      </pc:sldChg>
      <pc:sldChg chg="modSp mod">
        <pc:chgData name="Bill Lord" userId="b68276031ed32d04" providerId="LiveId" clId="{D3AAC910-DFD8-45CB-9121-65E9571766DE}" dt="2024-09-13T20:51:10.472" v="495" actId="20577"/>
        <pc:sldMkLst>
          <pc:docMk/>
          <pc:sldMk cId="2920853574" sldId="389"/>
        </pc:sldMkLst>
        <pc:spChg chg="mod">
          <ac:chgData name="Bill Lord" userId="b68276031ed32d04" providerId="LiveId" clId="{D3AAC910-DFD8-45CB-9121-65E9571766DE}" dt="2024-09-13T20:49:52.832" v="468" actId="20577"/>
          <ac:spMkLst>
            <pc:docMk/>
            <pc:sldMk cId="2920853574" sldId="389"/>
            <ac:spMk id="2" creationId="{46C3B359-6398-0D73-727F-06F4C50EAFC8}"/>
          </ac:spMkLst>
        </pc:spChg>
        <pc:spChg chg="mod">
          <ac:chgData name="Bill Lord" userId="b68276031ed32d04" providerId="LiveId" clId="{D3AAC910-DFD8-45CB-9121-65E9571766DE}" dt="2024-09-13T20:50:55.033" v="484" actId="20577"/>
          <ac:spMkLst>
            <pc:docMk/>
            <pc:sldMk cId="2920853574" sldId="389"/>
            <ac:spMk id="3" creationId="{4C4B44DA-9E09-50D0-5D86-021A4984F46A}"/>
          </ac:spMkLst>
        </pc:spChg>
        <pc:spChg chg="mod">
          <ac:chgData name="Bill Lord" userId="b68276031ed32d04" providerId="LiveId" clId="{D3AAC910-DFD8-45CB-9121-65E9571766DE}" dt="2024-09-13T20:51:10.472" v="495" actId="20577"/>
          <ac:spMkLst>
            <pc:docMk/>
            <pc:sldMk cId="2920853574" sldId="389"/>
            <ac:spMk id="4" creationId="{7654B3DF-617E-70EF-0355-21E629A22AA3}"/>
          </ac:spMkLst>
        </pc:spChg>
        <pc:spChg chg="mod">
          <ac:chgData name="Bill Lord" userId="b68276031ed32d04" providerId="LiveId" clId="{D3AAC910-DFD8-45CB-9121-65E9571766DE}" dt="2024-09-13T20:50:14.730" v="470" actId="12"/>
          <ac:spMkLst>
            <pc:docMk/>
            <pc:sldMk cId="2920853574" sldId="389"/>
            <ac:spMk id="5" creationId="{00000000-0000-0000-0000-000000000000}"/>
          </ac:spMkLst>
        </pc:spChg>
      </pc:sldChg>
      <pc:sldChg chg="del">
        <pc:chgData name="Bill Lord" userId="b68276031ed32d04" providerId="LiveId" clId="{D3AAC910-DFD8-45CB-9121-65E9571766DE}" dt="2024-09-13T21:16:49.367" v="761" actId="47"/>
        <pc:sldMkLst>
          <pc:docMk/>
          <pc:sldMk cId="1866183702" sldId="397"/>
        </pc:sldMkLst>
      </pc:sldChg>
      <pc:sldChg chg="del">
        <pc:chgData name="Bill Lord" userId="b68276031ed32d04" providerId="LiveId" clId="{D3AAC910-DFD8-45CB-9121-65E9571766DE}" dt="2024-09-13T21:16:46.103" v="760" actId="47"/>
        <pc:sldMkLst>
          <pc:docMk/>
          <pc:sldMk cId="3536122569" sldId="403"/>
        </pc:sldMkLst>
      </pc:sldChg>
      <pc:sldChg chg="del">
        <pc:chgData name="Bill Lord" userId="b68276031ed32d04" providerId="LiveId" clId="{D3AAC910-DFD8-45CB-9121-65E9571766DE}" dt="2024-09-13T21:16:32.737" v="759" actId="47"/>
        <pc:sldMkLst>
          <pc:docMk/>
          <pc:sldMk cId="1653879186" sldId="404"/>
        </pc:sldMkLst>
      </pc:sldChg>
      <pc:sldChg chg="modSp add mod setBg">
        <pc:chgData name="Bill Lord" userId="b68276031ed32d04" providerId="LiveId" clId="{D3AAC910-DFD8-45CB-9121-65E9571766DE}" dt="2024-09-16T17:15:05.602" v="1241" actId="20577"/>
        <pc:sldMkLst>
          <pc:docMk/>
          <pc:sldMk cId="2081005921" sldId="419"/>
        </pc:sldMkLst>
        <pc:spChg chg="mod">
          <ac:chgData name="Bill Lord" userId="b68276031ed32d04" providerId="LiveId" clId="{D3AAC910-DFD8-45CB-9121-65E9571766DE}" dt="2024-09-16T17:13:48.285" v="1187" actId="14100"/>
          <ac:spMkLst>
            <pc:docMk/>
            <pc:sldMk cId="2081005921" sldId="419"/>
            <ac:spMk id="7" creationId="{8ADB7EF1-644B-03E2-49FE-3B16014D1CA1}"/>
          </ac:spMkLst>
        </pc:spChg>
        <pc:graphicFrameChg chg="mod modGraphic">
          <ac:chgData name="Bill Lord" userId="b68276031ed32d04" providerId="LiveId" clId="{D3AAC910-DFD8-45CB-9121-65E9571766DE}" dt="2024-09-16T17:15:05.602" v="1241" actId="20577"/>
          <ac:graphicFrameMkLst>
            <pc:docMk/>
            <pc:sldMk cId="2081005921" sldId="419"/>
            <ac:graphicFrameMk id="5" creationId="{00000000-0000-0000-0000-000000000000}"/>
          </ac:graphicFrameMkLst>
        </pc:graphicFrameChg>
      </pc:sldChg>
      <pc:sldChg chg="addSp modSp del mod">
        <pc:chgData name="Bill Lord" userId="b68276031ed32d04" providerId="LiveId" clId="{D3AAC910-DFD8-45CB-9121-65E9571766DE}" dt="2024-09-16T13:00:44.131" v="1130" actId="2696"/>
        <pc:sldMkLst>
          <pc:docMk/>
          <pc:sldMk cId="2777060699" sldId="419"/>
        </pc:sldMkLst>
        <pc:spChg chg="add mod">
          <ac:chgData name="Bill Lord" userId="b68276031ed32d04" providerId="LiveId" clId="{D3AAC910-DFD8-45CB-9121-65E9571766DE}" dt="2024-09-12T14:15:32.527" v="242" actId="115"/>
          <ac:spMkLst>
            <pc:docMk/>
            <pc:sldMk cId="2777060699" sldId="419"/>
            <ac:spMk id="4" creationId="{B48EE087-18AB-1837-392B-AA2C5EE018BC}"/>
          </ac:spMkLst>
        </pc:spChg>
        <pc:spChg chg="mod">
          <ac:chgData name="Bill Lord" userId="b68276031ed32d04" providerId="LiveId" clId="{D3AAC910-DFD8-45CB-9121-65E9571766DE}" dt="2024-09-12T14:11:27.227" v="166" actId="1035"/>
          <ac:spMkLst>
            <pc:docMk/>
            <pc:sldMk cId="2777060699" sldId="419"/>
            <ac:spMk id="6" creationId="{00000000-0000-0000-0000-000000000000}"/>
          </ac:spMkLst>
        </pc:spChg>
        <pc:spChg chg="add mod">
          <ac:chgData name="Bill Lord" userId="b68276031ed32d04" providerId="LiveId" clId="{D3AAC910-DFD8-45CB-9121-65E9571766DE}" dt="2024-09-12T14:17:20.389" v="250" actId="14100"/>
          <ac:spMkLst>
            <pc:docMk/>
            <pc:sldMk cId="2777060699" sldId="419"/>
            <ac:spMk id="7" creationId="{8ADB7EF1-644B-03E2-49FE-3B16014D1CA1}"/>
          </ac:spMkLst>
        </pc:spChg>
        <pc:graphicFrameChg chg="mod modGraphic">
          <ac:chgData name="Bill Lord" userId="b68276031ed32d04" providerId="LiveId" clId="{D3AAC910-DFD8-45CB-9121-65E9571766DE}" dt="2024-09-12T14:09:38.081" v="82" actId="20577"/>
          <ac:graphicFrameMkLst>
            <pc:docMk/>
            <pc:sldMk cId="2777060699" sldId="419"/>
            <ac:graphicFrameMk id="5" creationId="{00000000-0000-0000-0000-000000000000}"/>
          </ac:graphicFrameMkLst>
        </pc:graphicFrameChg>
      </pc:sldChg>
      <pc:sldChg chg="mod modShow">
        <pc:chgData name="Bill Lord" userId="b68276031ed32d04" providerId="LiveId" clId="{D3AAC910-DFD8-45CB-9121-65E9571766DE}" dt="2024-09-16T20:02:12.876" v="4189" actId="729"/>
        <pc:sldMkLst>
          <pc:docMk/>
          <pc:sldMk cId="1607251552" sldId="430"/>
        </pc:sldMkLst>
      </pc:sldChg>
      <pc:sldChg chg="modSp mod">
        <pc:chgData name="Bill Lord" userId="b68276031ed32d04" providerId="LiveId" clId="{D3AAC910-DFD8-45CB-9121-65E9571766DE}" dt="2024-09-16T20:39:34.731" v="4278" actId="5793"/>
        <pc:sldMkLst>
          <pc:docMk/>
          <pc:sldMk cId="3284500200" sldId="432"/>
        </pc:sldMkLst>
        <pc:spChg chg="mod">
          <ac:chgData name="Bill Lord" userId="b68276031ed32d04" providerId="LiveId" clId="{D3AAC910-DFD8-45CB-9121-65E9571766DE}" dt="2024-09-16T20:39:34.731" v="4278" actId="5793"/>
          <ac:spMkLst>
            <pc:docMk/>
            <pc:sldMk cId="3284500200" sldId="432"/>
            <ac:spMk id="4" creationId="{00000000-0000-0000-0000-000000000000}"/>
          </ac:spMkLst>
        </pc:spChg>
      </pc:sldChg>
      <pc:sldChg chg="modSp add mod setBg">
        <pc:chgData name="Bill Lord" userId="b68276031ed32d04" providerId="LiveId" clId="{D3AAC910-DFD8-45CB-9121-65E9571766DE}" dt="2024-09-16T13:02:17.325" v="1166" actId="20577"/>
        <pc:sldMkLst>
          <pc:docMk/>
          <pc:sldMk cId="2503235685" sldId="439"/>
        </pc:sldMkLst>
        <pc:spChg chg="mod">
          <ac:chgData name="Bill Lord" userId="b68276031ed32d04" providerId="LiveId" clId="{D3AAC910-DFD8-45CB-9121-65E9571766DE}" dt="2024-09-16T13:02:17.325" v="1166" actId="20577"/>
          <ac:spMkLst>
            <pc:docMk/>
            <pc:sldMk cId="2503235685" sldId="439"/>
            <ac:spMk id="6" creationId="{CC889F6A-46C8-4163-A491-A79C33C91B52}"/>
          </ac:spMkLst>
        </pc:spChg>
      </pc:sldChg>
      <pc:sldChg chg="del">
        <pc:chgData name="Bill Lord" userId="b68276031ed32d04" providerId="LiveId" clId="{D3AAC910-DFD8-45CB-9121-65E9571766DE}" dt="2024-09-16T13:00:44.131" v="1130" actId="2696"/>
        <pc:sldMkLst>
          <pc:docMk/>
          <pc:sldMk cId="3151968636" sldId="439"/>
        </pc:sldMkLst>
      </pc:sldChg>
      <pc:sldChg chg="addSp delSp modSp mod">
        <pc:chgData name="Bill Lord" userId="b68276031ed32d04" providerId="LiveId" clId="{D3AAC910-DFD8-45CB-9121-65E9571766DE}" dt="2024-09-16T20:43:45.261" v="4301" actId="20577"/>
        <pc:sldMkLst>
          <pc:docMk/>
          <pc:sldMk cId="845379066" sldId="445"/>
        </pc:sldMkLst>
        <pc:spChg chg="mod">
          <ac:chgData name="Bill Lord" userId="b68276031ed32d04" providerId="LiveId" clId="{D3AAC910-DFD8-45CB-9121-65E9571766DE}" dt="2024-09-13T20:56:43.755" v="497" actId="1076"/>
          <ac:spMkLst>
            <pc:docMk/>
            <pc:sldMk cId="845379066" sldId="445"/>
            <ac:spMk id="2" creationId="{00000000-0000-0000-0000-000000000000}"/>
          </ac:spMkLst>
        </pc:spChg>
        <pc:spChg chg="del">
          <ac:chgData name="Bill Lord" userId="b68276031ed32d04" providerId="LiveId" clId="{D3AAC910-DFD8-45CB-9121-65E9571766DE}" dt="2024-09-13T20:57:01.101" v="498" actId="478"/>
          <ac:spMkLst>
            <pc:docMk/>
            <pc:sldMk cId="845379066" sldId="445"/>
            <ac:spMk id="5" creationId="{128ED6FD-62CD-9EC4-E795-D81C4A767847}"/>
          </ac:spMkLst>
        </pc:spChg>
        <pc:spChg chg="add mod">
          <ac:chgData name="Bill Lord" userId="b68276031ed32d04" providerId="LiveId" clId="{D3AAC910-DFD8-45CB-9121-65E9571766DE}" dt="2024-09-16T20:43:18.627" v="4296" actId="20577"/>
          <ac:spMkLst>
            <pc:docMk/>
            <pc:sldMk cId="845379066" sldId="445"/>
            <ac:spMk id="5" creationId="{4BD402E1-9ACB-F44D-A519-296DBA6A946F}"/>
          </ac:spMkLst>
        </pc:spChg>
        <pc:spChg chg="add mod">
          <ac:chgData name="Bill Lord" userId="b68276031ed32d04" providerId="LiveId" clId="{D3AAC910-DFD8-45CB-9121-65E9571766DE}" dt="2024-09-16T20:43:29.620" v="4297"/>
          <ac:spMkLst>
            <pc:docMk/>
            <pc:sldMk cId="845379066" sldId="445"/>
            <ac:spMk id="7" creationId="{550A2CE1-49C7-70D1-877D-FFDC22D20D93}"/>
          </ac:spMkLst>
        </pc:spChg>
        <pc:spChg chg="del">
          <ac:chgData name="Bill Lord" userId="b68276031ed32d04" providerId="LiveId" clId="{D3AAC910-DFD8-45CB-9121-65E9571766DE}" dt="2024-09-13T20:57:01.101" v="498" actId="478"/>
          <ac:spMkLst>
            <pc:docMk/>
            <pc:sldMk cId="845379066" sldId="445"/>
            <ac:spMk id="7" creationId="{A39E9372-C227-7C60-195E-8466560C7624}"/>
          </ac:spMkLst>
        </pc:spChg>
        <pc:spChg chg="add mod">
          <ac:chgData name="Bill Lord" userId="b68276031ed32d04" providerId="LiveId" clId="{D3AAC910-DFD8-45CB-9121-65E9571766DE}" dt="2024-09-16T20:43:38.878" v="4299" actId="1076"/>
          <ac:spMkLst>
            <pc:docMk/>
            <pc:sldMk cId="845379066" sldId="445"/>
            <ac:spMk id="8" creationId="{6E4AEE05-32FF-4E02-3505-03AEE6DF6863}"/>
          </ac:spMkLst>
        </pc:spChg>
        <pc:spChg chg="del">
          <ac:chgData name="Bill Lord" userId="b68276031ed32d04" providerId="LiveId" clId="{D3AAC910-DFD8-45CB-9121-65E9571766DE}" dt="2024-09-13T20:57:01.101" v="498" actId="478"/>
          <ac:spMkLst>
            <pc:docMk/>
            <pc:sldMk cId="845379066" sldId="445"/>
            <ac:spMk id="8" creationId="{DD17D50E-93E1-8D50-9BB5-A6D4EF6DFB1D}"/>
          </ac:spMkLst>
        </pc:spChg>
        <pc:spChg chg="del">
          <ac:chgData name="Bill Lord" userId="b68276031ed32d04" providerId="LiveId" clId="{D3AAC910-DFD8-45CB-9121-65E9571766DE}" dt="2024-09-13T20:57:01.101" v="498" actId="478"/>
          <ac:spMkLst>
            <pc:docMk/>
            <pc:sldMk cId="845379066" sldId="445"/>
            <ac:spMk id="9" creationId="{CBECBFE6-B406-512B-6509-F28DC1A08118}"/>
          </ac:spMkLst>
        </pc:spChg>
        <pc:spChg chg="del">
          <ac:chgData name="Bill Lord" userId="b68276031ed32d04" providerId="LiveId" clId="{D3AAC910-DFD8-45CB-9121-65E9571766DE}" dt="2024-09-13T20:57:01.101" v="498" actId="478"/>
          <ac:spMkLst>
            <pc:docMk/>
            <pc:sldMk cId="845379066" sldId="445"/>
            <ac:spMk id="10" creationId="{40C376F6-2A42-DE55-4383-9469A5B6DB06}"/>
          </ac:spMkLst>
        </pc:spChg>
        <pc:spChg chg="add mod">
          <ac:chgData name="Bill Lord" userId="b68276031ed32d04" providerId="LiveId" clId="{D3AAC910-DFD8-45CB-9121-65E9571766DE}" dt="2024-09-13T20:57:24.570" v="499"/>
          <ac:spMkLst>
            <pc:docMk/>
            <pc:sldMk cId="845379066" sldId="445"/>
            <ac:spMk id="11" creationId="{DD2EC7FE-B4CD-649C-7E25-48F72D8573AF}"/>
          </ac:spMkLst>
        </pc:spChg>
        <pc:spChg chg="del">
          <ac:chgData name="Bill Lord" userId="b68276031ed32d04" providerId="LiveId" clId="{D3AAC910-DFD8-45CB-9121-65E9571766DE}" dt="2024-09-13T20:57:01.101" v="498" actId="478"/>
          <ac:spMkLst>
            <pc:docMk/>
            <pc:sldMk cId="845379066" sldId="445"/>
            <ac:spMk id="13" creationId="{38AF3471-A365-1A08-4A7C-C4823AAD7630}"/>
          </ac:spMkLst>
        </pc:spChg>
        <pc:spChg chg="del">
          <ac:chgData name="Bill Lord" userId="b68276031ed32d04" providerId="LiveId" clId="{D3AAC910-DFD8-45CB-9121-65E9571766DE}" dt="2024-09-13T20:57:01.101" v="498" actId="478"/>
          <ac:spMkLst>
            <pc:docMk/>
            <pc:sldMk cId="845379066" sldId="445"/>
            <ac:spMk id="15" creationId="{16612B9C-AB53-F3AB-520A-8C035BE45221}"/>
          </ac:spMkLst>
        </pc:spChg>
        <pc:spChg chg="add mod">
          <ac:chgData name="Bill Lord" userId="b68276031ed32d04" providerId="LiveId" clId="{D3AAC910-DFD8-45CB-9121-65E9571766DE}" dt="2024-09-13T20:59:09.836" v="501" actId="1076"/>
          <ac:spMkLst>
            <pc:docMk/>
            <pc:sldMk cId="845379066" sldId="445"/>
            <ac:spMk id="17" creationId="{D0CFA33D-38DA-8728-8698-84219AA024CE}"/>
          </ac:spMkLst>
        </pc:spChg>
        <pc:spChg chg="add mod">
          <ac:chgData name="Bill Lord" userId="b68276031ed32d04" providerId="LiveId" clId="{D3AAC910-DFD8-45CB-9121-65E9571766DE}" dt="2024-09-13T20:59:59.490" v="507" actId="1076"/>
          <ac:spMkLst>
            <pc:docMk/>
            <pc:sldMk cId="845379066" sldId="445"/>
            <ac:spMk id="18" creationId="{C7CFB115-F9DF-B204-D5DE-30BBFA405495}"/>
          </ac:spMkLst>
        </pc:spChg>
        <pc:spChg chg="add mod">
          <ac:chgData name="Bill Lord" userId="b68276031ed32d04" providerId="LiveId" clId="{D3AAC910-DFD8-45CB-9121-65E9571766DE}" dt="2024-09-16T20:42:09.243" v="4283" actId="20577"/>
          <ac:spMkLst>
            <pc:docMk/>
            <pc:sldMk cId="845379066" sldId="445"/>
            <ac:spMk id="19" creationId="{C6C61AAA-4DE5-8EE3-60DC-FBFBACB4299F}"/>
          </ac:spMkLst>
        </pc:spChg>
        <pc:spChg chg="add mod">
          <ac:chgData name="Bill Lord" userId="b68276031ed32d04" providerId="LiveId" clId="{D3AAC910-DFD8-45CB-9121-65E9571766DE}" dt="2024-09-16T20:42:21.330" v="4285" actId="20577"/>
          <ac:spMkLst>
            <pc:docMk/>
            <pc:sldMk cId="845379066" sldId="445"/>
            <ac:spMk id="20" creationId="{08DC58EE-3E01-DF91-EB5E-4E929D5E5C33}"/>
          </ac:spMkLst>
        </pc:spChg>
        <pc:spChg chg="add mod">
          <ac:chgData name="Bill Lord" userId="b68276031ed32d04" providerId="LiveId" clId="{D3AAC910-DFD8-45CB-9121-65E9571766DE}" dt="2024-09-16T20:42:26.503" v="4287" actId="20577"/>
          <ac:spMkLst>
            <pc:docMk/>
            <pc:sldMk cId="845379066" sldId="445"/>
            <ac:spMk id="21" creationId="{7490B414-A7FD-D619-C091-3BFFF41D79A3}"/>
          </ac:spMkLst>
        </pc:spChg>
        <pc:spChg chg="add mod">
          <ac:chgData name="Bill Lord" userId="b68276031ed32d04" providerId="LiveId" clId="{D3AAC910-DFD8-45CB-9121-65E9571766DE}" dt="2024-09-16T20:42:30.623" v="4289" actId="20577"/>
          <ac:spMkLst>
            <pc:docMk/>
            <pc:sldMk cId="845379066" sldId="445"/>
            <ac:spMk id="22" creationId="{985F1247-1E3D-5932-DC10-DAA3527FD524}"/>
          </ac:spMkLst>
        </pc:spChg>
        <pc:spChg chg="add mod">
          <ac:chgData name="Bill Lord" userId="b68276031ed32d04" providerId="LiveId" clId="{D3AAC910-DFD8-45CB-9121-65E9571766DE}" dt="2024-09-16T20:42:36.074" v="4291" actId="20577"/>
          <ac:spMkLst>
            <pc:docMk/>
            <pc:sldMk cId="845379066" sldId="445"/>
            <ac:spMk id="23" creationId="{0CC5AC84-B371-10EA-7820-5DEA6B3C29E7}"/>
          </ac:spMkLst>
        </pc:spChg>
        <pc:spChg chg="add mod">
          <ac:chgData name="Bill Lord" userId="b68276031ed32d04" providerId="LiveId" clId="{D3AAC910-DFD8-45CB-9121-65E9571766DE}" dt="2024-09-16T20:43:45.261" v="4301" actId="20577"/>
          <ac:spMkLst>
            <pc:docMk/>
            <pc:sldMk cId="845379066" sldId="445"/>
            <ac:spMk id="24" creationId="{67727487-9DAF-4E8A-C962-73E23144B3E8}"/>
          </ac:spMkLst>
        </pc:spChg>
        <pc:spChg chg="add mod">
          <ac:chgData name="Bill Lord" userId="b68276031ed32d04" providerId="LiveId" clId="{D3AAC910-DFD8-45CB-9121-65E9571766DE}" dt="2024-09-13T21:02:50.561" v="521" actId="1076"/>
          <ac:spMkLst>
            <pc:docMk/>
            <pc:sldMk cId="845379066" sldId="445"/>
            <ac:spMk id="25" creationId="{B4E1A914-298B-D178-CDB8-01DDC03180D5}"/>
          </ac:spMkLst>
        </pc:spChg>
        <pc:spChg chg="add mod">
          <ac:chgData name="Bill Lord" userId="b68276031ed32d04" providerId="LiveId" clId="{D3AAC910-DFD8-45CB-9121-65E9571766DE}" dt="2024-09-13T21:02:50.561" v="521" actId="1076"/>
          <ac:spMkLst>
            <pc:docMk/>
            <pc:sldMk cId="845379066" sldId="445"/>
            <ac:spMk id="26" creationId="{F8B4A5E9-BB2A-41E1-8D6B-9DAD8D187223}"/>
          </ac:spMkLst>
        </pc:spChg>
        <pc:spChg chg="add mod">
          <ac:chgData name="Bill Lord" userId="b68276031ed32d04" providerId="LiveId" clId="{D3AAC910-DFD8-45CB-9121-65E9571766DE}" dt="2024-09-13T21:02:50.561" v="521" actId="1076"/>
          <ac:spMkLst>
            <pc:docMk/>
            <pc:sldMk cId="845379066" sldId="445"/>
            <ac:spMk id="27" creationId="{0BF273EB-6FA4-6636-87CB-B9EC9637BB5B}"/>
          </ac:spMkLst>
        </pc:spChg>
        <pc:spChg chg="add mod">
          <ac:chgData name="Bill Lord" userId="b68276031ed32d04" providerId="LiveId" clId="{D3AAC910-DFD8-45CB-9121-65E9571766DE}" dt="2024-09-13T21:03:02.660" v="522" actId="1076"/>
          <ac:spMkLst>
            <pc:docMk/>
            <pc:sldMk cId="845379066" sldId="445"/>
            <ac:spMk id="28" creationId="{A12A61B6-EA27-98A3-DFD7-22123CE652C7}"/>
          </ac:spMkLst>
        </pc:spChg>
        <pc:spChg chg="add mod">
          <ac:chgData name="Bill Lord" userId="b68276031ed32d04" providerId="LiveId" clId="{D3AAC910-DFD8-45CB-9121-65E9571766DE}" dt="2024-09-13T21:03:10.865" v="540" actId="1036"/>
          <ac:spMkLst>
            <pc:docMk/>
            <pc:sldMk cId="845379066" sldId="445"/>
            <ac:spMk id="29" creationId="{A05AA696-F33B-37B0-E62A-45F33C4A2CEE}"/>
          </ac:spMkLst>
        </pc:spChg>
        <pc:spChg chg="add mod">
          <ac:chgData name="Bill Lord" userId="b68276031ed32d04" providerId="LiveId" clId="{D3AAC910-DFD8-45CB-9121-65E9571766DE}" dt="2024-09-13T21:03:17.743" v="556" actId="1036"/>
          <ac:spMkLst>
            <pc:docMk/>
            <pc:sldMk cId="845379066" sldId="445"/>
            <ac:spMk id="30" creationId="{271AAAE2-44CC-F5F8-F3BC-1EAA87289E3C}"/>
          </ac:spMkLst>
        </pc:spChg>
        <pc:picChg chg="add mod">
          <ac:chgData name="Bill Lord" userId="b68276031ed32d04" providerId="LiveId" clId="{D3AAC910-DFD8-45CB-9121-65E9571766DE}" dt="2024-09-13T20:57:24.570" v="499"/>
          <ac:picMkLst>
            <pc:docMk/>
            <pc:sldMk cId="845379066" sldId="445"/>
            <ac:picMk id="6" creationId="{A5C83D9E-1EE4-290F-28DD-4C641C544B38}"/>
          </ac:picMkLst>
        </pc:picChg>
        <pc:picChg chg="del">
          <ac:chgData name="Bill Lord" userId="b68276031ed32d04" providerId="LiveId" clId="{D3AAC910-DFD8-45CB-9121-65E9571766DE}" dt="2024-09-13T20:57:01.101" v="498" actId="478"/>
          <ac:picMkLst>
            <pc:docMk/>
            <pc:sldMk cId="845379066" sldId="445"/>
            <ac:picMk id="1028" creationId="{3E505F8E-BFFF-8EC3-954D-EF7D383D58BE}"/>
          </ac:picMkLst>
        </pc:picChg>
        <pc:cxnChg chg="del">
          <ac:chgData name="Bill Lord" userId="b68276031ed32d04" providerId="LiveId" clId="{D3AAC910-DFD8-45CB-9121-65E9571766DE}" dt="2024-09-13T20:57:01.101" v="498" actId="478"/>
          <ac:cxnSpMkLst>
            <pc:docMk/>
            <pc:sldMk cId="845379066" sldId="445"/>
            <ac:cxnSpMk id="12" creationId="{FA31C26C-B959-653A-8DBB-1ACF738D3F58}"/>
          </ac:cxnSpMkLst>
        </pc:cxnChg>
        <pc:cxnChg chg="del">
          <ac:chgData name="Bill Lord" userId="b68276031ed32d04" providerId="LiveId" clId="{D3AAC910-DFD8-45CB-9121-65E9571766DE}" dt="2024-09-13T20:57:01.101" v="498" actId="478"/>
          <ac:cxnSpMkLst>
            <pc:docMk/>
            <pc:sldMk cId="845379066" sldId="445"/>
            <ac:cxnSpMk id="14" creationId="{57AF01A9-945B-F886-0DEC-13BBA51636CC}"/>
          </ac:cxnSpMkLst>
        </pc:cxnChg>
        <pc:cxnChg chg="del">
          <ac:chgData name="Bill Lord" userId="b68276031ed32d04" providerId="LiveId" clId="{D3AAC910-DFD8-45CB-9121-65E9571766DE}" dt="2024-09-13T20:57:01.101" v="498" actId="478"/>
          <ac:cxnSpMkLst>
            <pc:docMk/>
            <pc:sldMk cId="845379066" sldId="445"/>
            <ac:cxnSpMk id="16" creationId="{8A110B90-BC19-19BC-8AC7-320191434D3D}"/>
          </ac:cxnSpMkLst>
        </pc:cxnChg>
      </pc:sldChg>
      <pc:sldChg chg="modSp mod">
        <pc:chgData name="Bill Lord" userId="b68276031ed32d04" providerId="LiveId" clId="{D3AAC910-DFD8-45CB-9121-65E9571766DE}" dt="2024-09-12T16:32:47.200" v="338" actId="20577"/>
        <pc:sldMkLst>
          <pc:docMk/>
          <pc:sldMk cId="577725293" sldId="446"/>
        </pc:sldMkLst>
        <pc:spChg chg="mod">
          <ac:chgData name="Bill Lord" userId="b68276031ed32d04" providerId="LiveId" clId="{D3AAC910-DFD8-45CB-9121-65E9571766DE}" dt="2024-09-12T16:32:47.200" v="338" actId="20577"/>
          <ac:spMkLst>
            <pc:docMk/>
            <pc:sldMk cId="577725293" sldId="446"/>
            <ac:spMk id="19" creationId="{827B2387-1E8F-7406-E9C1-C1BC70E25C74}"/>
          </ac:spMkLst>
        </pc:spChg>
      </pc:sldChg>
      <pc:sldChg chg="addSp modSp del mod">
        <pc:chgData name="Bill Lord" userId="b68276031ed32d04" providerId="LiveId" clId="{D3AAC910-DFD8-45CB-9121-65E9571766DE}" dt="2024-09-16T12:51:27.566" v="1059" actId="47"/>
        <pc:sldMkLst>
          <pc:docMk/>
          <pc:sldMk cId="1805401425" sldId="447"/>
        </pc:sldMkLst>
        <pc:cxnChg chg="add mod">
          <ac:chgData name="Bill Lord" userId="b68276031ed32d04" providerId="LiveId" clId="{D3AAC910-DFD8-45CB-9121-65E9571766DE}" dt="2024-09-12T16:39:03.259" v="341" actId="1582"/>
          <ac:cxnSpMkLst>
            <pc:docMk/>
            <pc:sldMk cId="1805401425" sldId="447"/>
            <ac:cxnSpMk id="5" creationId="{4E464B99-3A5F-90B2-FB5B-C3ECD13E979D}"/>
          </ac:cxnSpMkLst>
        </pc:cxnChg>
        <pc:cxnChg chg="add mod">
          <ac:chgData name="Bill Lord" userId="b68276031ed32d04" providerId="LiveId" clId="{D3AAC910-DFD8-45CB-9121-65E9571766DE}" dt="2024-09-12T16:39:20.645" v="343"/>
          <ac:cxnSpMkLst>
            <pc:docMk/>
            <pc:sldMk cId="1805401425" sldId="447"/>
            <ac:cxnSpMk id="6" creationId="{2C4F763C-0053-DCC0-5404-EFBE56947F14}"/>
          </ac:cxnSpMkLst>
        </pc:cxnChg>
      </pc:sldChg>
      <pc:sldChg chg="addSp modSp del">
        <pc:chgData name="Bill Lord" userId="b68276031ed32d04" providerId="LiveId" clId="{D3AAC910-DFD8-45CB-9121-65E9571766DE}" dt="2024-09-16T12:51:19.696" v="1058" actId="47"/>
        <pc:sldMkLst>
          <pc:docMk/>
          <pc:sldMk cId="2722200209" sldId="449"/>
        </pc:sldMkLst>
        <pc:cxnChg chg="add mod">
          <ac:chgData name="Bill Lord" userId="b68276031ed32d04" providerId="LiveId" clId="{D3AAC910-DFD8-45CB-9121-65E9571766DE}" dt="2024-09-12T16:39:09.781" v="342"/>
          <ac:cxnSpMkLst>
            <pc:docMk/>
            <pc:sldMk cId="2722200209" sldId="449"/>
            <ac:cxnSpMk id="4" creationId="{27E3CCF2-5090-AA69-3D19-F5B3849A3E18}"/>
          </ac:cxnSpMkLst>
        </pc:cxnChg>
      </pc:sldChg>
      <pc:sldChg chg="delSp modSp mod">
        <pc:chgData name="Bill Lord" userId="b68276031ed32d04" providerId="LiveId" clId="{D3AAC910-DFD8-45CB-9121-65E9571766DE}" dt="2024-09-16T20:18:22.280" v="4222" actId="20577"/>
        <pc:sldMkLst>
          <pc:docMk/>
          <pc:sldMk cId="924076172" sldId="450"/>
        </pc:sldMkLst>
        <pc:spChg chg="del">
          <ac:chgData name="Bill Lord" userId="b68276031ed32d04" providerId="LiveId" clId="{D3AAC910-DFD8-45CB-9121-65E9571766DE}" dt="2024-09-13T21:16:06.317" v="758" actId="478"/>
          <ac:spMkLst>
            <pc:docMk/>
            <pc:sldMk cId="924076172" sldId="450"/>
            <ac:spMk id="4" creationId="{0EBEEA14-D87C-50E4-EEAA-41793E35B821}"/>
          </ac:spMkLst>
        </pc:spChg>
        <pc:spChg chg="mod">
          <ac:chgData name="Bill Lord" userId="b68276031ed32d04" providerId="LiveId" clId="{D3AAC910-DFD8-45CB-9121-65E9571766DE}" dt="2024-09-16T20:18:22.280" v="4222" actId="20577"/>
          <ac:spMkLst>
            <pc:docMk/>
            <pc:sldMk cId="924076172" sldId="450"/>
            <ac:spMk id="6" creationId="{00000000-0000-0000-0000-000000000000}"/>
          </ac:spMkLst>
        </pc:spChg>
      </pc:sldChg>
      <pc:sldChg chg="add">
        <pc:chgData name="Bill Lord" userId="b68276031ed32d04" providerId="LiveId" clId="{D3AAC910-DFD8-45CB-9121-65E9571766DE}" dt="2024-09-11T18:33:59.621" v="30"/>
        <pc:sldMkLst>
          <pc:docMk/>
          <pc:sldMk cId="1604870949" sldId="455"/>
        </pc:sldMkLst>
      </pc:sldChg>
      <pc:sldChg chg="addSp delSp modSp add del mod ord">
        <pc:chgData name="Bill Lord" userId="b68276031ed32d04" providerId="LiveId" clId="{D3AAC910-DFD8-45CB-9121-65E9571766DE}" dt="2024-09-16T20:19:45.510" v="4223" actId="47"/>
        <pc:sldMkLst>
          <pc:docMk/>
          <pc:sldMk cId="2614169095" sldId="456"/>
        </pc:sldMkLst>
        <pc:spChg chg="mod">
          <ac:chgData name="Bill Lord" userId="b68276031ed32d04" providerId="LiveId" clId="{D3AAC910-DFD8-45CB-9121-65E9571766DE}" dt="2024-09-12T16:39:51.276" v="362" actId="20577"/>
          <ac:spMkLst>
            <pc:docMk/>
            <pc:sldMk cId="2614169095" sldId="456"/>
            <ac:spMk id="2" creationId="{00000000-0000-0000-0000-000000000000}"/>
          </ac:spMkLst>
        </pc:spChg>
        <pc:spChg chg="del mod">
          <ac:chgData name="Bill Lord" userId="b68276031ed32d04" providerId="LiveId" clId="{D3AAC910-DFD8-45CB-9121-65E9571766DE}" dt="2024-09-12T16:40:10.288" v="366" actId="478"/>
          <ac:spMkLst>
            <pc:docMk/>
            <pc:sldMk cId="2614169095" sldId="456"/>
            <ac:spMk id="3" creationId="{00000000-0000-0000-0000-000000000000}"/>
          </ac:spMkLst>
        </pc:spChg>
        <pc:spChg chg="add mod">
          <ac:chgData name="Bill Lord" userId="b68276031ed32d04" providerId="LiveId" clId="{D3AAC910-DFD8-45CB-9121-65E9571766DE}" dt="2024-09-12T16:46:43.354" v="443" actId="113"/>
          <ac:spMkLst>
            <pc:docMk/>
            <pc:sldMk cId="2614169095" sldId="456"/>
            <ac:spMk id="4" creationId="{38159080-97D0-75AD-BC88-78C42A75F579}"/>
          </ac:spMkLst>
        </pc:spChg>
        <pc:spChg chg="add mod">
          <ac:chgData name="Bill Lord" userId="b68276031ed32d04" providerId="LiveId" clId="{D3AAC910-DFD8-45CB-9121-65E9571766DE}" dt="2024-09-12T16:47:17.923" v="444" actId="113"/>
          <ac:spMkLst>
            <pc:docMk/>
            <pc:sldMk cId="2614169095" sldId="456"/>
            <ac:spMk id="6" creationId="{429C4AD9-5780-7CD8-4A59-040814C93882}"/>
          </ac:spMkLst>
        </pc:spChg>
        <pc:spChg chg="add mod">
          <ac:chgData name="Bill Lord" userId="b68276031ed32d04" providerId="LiveId" clId="{D3AAC910-DFD8-45CB-9121-65E9571766DE}" dt="2024-09-12T16:47:57.993" v="445" actId="113"/>
          <ac:spMkLst>
            <pc:docMk/>
            <pc:sldMk cId="2614169095" sldId="456"/>
            <ac:spMk id="8" creationId="{13558663-3B34-3B6B-9E7B-3FD3F63C702C}"/>
          </ac:spMkLst>
        </pc:spChg>
        <pc:spChg chg="add mod">
          <ac:chgData name="Bill Lord" userId="b68276031ed32d04" providerId="LiveId" clId="{D3AAC910-DFD8-45CB-9121-65E9571766DE}" dt="2024-09-12T16:48:07.597" v="446" actId="113"/>
          <ac:spMkLst>
            <pc:docMk/>
            <pc:sldMk cId="2614169095" sldId="456"/>
            <ac:spMk id="9" creationId="{9F5E7092-E573-3772-041D-DE22CEFB905B}"/>
          </ac:spMkLst>
        </pc:spChg>
        <pc:spChg chg="add mod">
          <ac:chgData name="Bill Lord" userId="b68276031ed32d04" providerId="LiveId" clId="{D3AAC910-DFD8-45CB-9121-65E9571766DE}" dt="2024-09-12T16:48:14.620" v="447" actId="113"/>
          <ac:spMkLst>
            <pc:docMk/>
            <pc:sldMk cId="2614169095" sldId="456"/>
            <ac:spMk id="10" creationId="{FAD34411-3BD2-F166-9820-BCAC60FDD73E}"/>
          </ac:spMkLst>
        </pc:spChg>
        <pc:spChg chg="add mod">
          <ac:chgData name="Bill Lord" userId="b68276031ed32d04" providerId="LiveId" clId="{D3AAC910-DFD8-45CB-9121-65E9571766DE}" dt="2024-09-12T16:48:31.002" v="448" actId="113"/>
          <ac:spMkLst>
            <pc:docMk/>
            <pc:sldMk cId="2614169095" sldId="456"/>
            <ac:spMk id="11" creationId="{52B4A3D3-534C-5130-14C6-BBA870DC934A}"/>
          </ac:spMkLst>
        </pc:spChg>
        <pc:spChg chg="add mod">
          <ac:chgData name="Bill Lord" userId="b68276031ed32d04" providerId="LiveId" clId="{D3AAC910-DFD8-45CB-9121-65E9571766DE}" dt="2024-09-12T16:48:40.590" v="449" actId="113"/>
          <ac:spMkLst>
            <pc:docMk/>
            <pc:sldMk cId="2614169095" sldId="456"/>
            <ac:spMk id="12" creationId="{C546092F-F479-6AD4-5CAE-1E28B5608FF7}"/>
          </ac:spMkLst>
        </pc:spChg>
        <pc:spChg chg="del">
          <ac:chgData name="Bill Lord" userId="b68276031ed32d04" providerId="LiveId" clId="{D3AAC910-DFD8-45CB-9121-65E9571766DE}" dt="2024-09-12T16:39:59.711" v="364" actId="478"/>
          <ac:spMkLst>
            <pc:docMk/>
            <pc:sldMk cId="2614169095" sldId="456"/>
            <ac:spMk id="21" creationId="{3597AC31-D41A-19CC-1D1B-3E53952BC76F}"/>
          </ac:spMkLst>
        </pc:spChg>
        <pc:spChg chg="del">
          <ac:chgData name="Bill Lord" userId="b68276031ed32d04" providerId="LiveId" clId="{D3AAC910-DFD8-45CB-9121-65E9571766DE}" dt="2024-09-12T16:40:14.431" v="367" actId="478"/>
          <ac:spMkLst>
            <pc:docMk/>
            <pc:sldMk cId="2614169095" sldId="456"/>
            <ac:spMk id="22" creationId="{9D553769-80CF-5501-C714-DC6894B8F04E}"/>
          </ac:spMkLst>
        </pc:spChg>
        <pc:picChg chg="del">
          <ac:chgData name="Bill Lord" userId="b68276031ed32d04" providerId="LiveId" clId="{D3AAC910-DFD8-45CB-9121-65E9571766DE}" dt="2024-09-12T16:39:58.218" v="363" actId="478"/>
          <ac:picMkLst>
            <pc:docMk/>
            <pc:sldMk cId="2614169095" sldId="456"/>
            <ac:picMk id="7" creationId="{B434989E-9D7D-6F45-1DFD-1CA9A44324BD}"/>
          </ac:picMkLst>
        </pc:picChg>
        <pc:picChg chg="add mod">
          <ac:chgData name="Bill Lord" userId="b68276031ed32d04" providerId="LiveId" clId="{D3AAC910-DFD8-45CB-9121-65E9571766DE}" dt="2024-09-12T16:46:16.430" v="422" actId="1076"/>
          <ac:picMkLst>
            <pc:docMk/>
            <pc:sldMk cId="2614169095" sldId="456"/>
            <ac:picMk id="13" creationId="{47F34C03-1FEB-E964-866A-ED85B1DA9E9C}"/>
          </ac:picMkLst>
        </pc:picChg>
        <pc:picChg chg="del">
          <ac:chgData name="Bill Lord" userId="b68276031ed32d04" providerId="LiveId" clId="{D3AAC910-DFD8-45CB-9121-65E9571766DE}" dt="2024-09-12T16:40:14.431" v="367" actId="478"/>
          <ac:picMkLst>
            <pc:docMk/>
            <pc:sldMk cId="2614169095" sldId="456"/>
            <ac:picMk id="14" creationId="{D4ABD2BD-F4C5-BF55-A617-5C9C9F84476E}"/>
          </ac:picMkLst>
        </pc:picChg>
        <pc:picChg chg="del">
          <ac:chgData name="Bill Lord" userId="b68276031ed32d04" providerId="LiveId" clId="{D3AAC910-DFD8-45CB-9121-65E9571766DE}" dt="2024-09-12T16:40:14.431" v="367" actId="478"/>
          <ac:picMkLst>
            <pc:docMk/>
            <pc:sldMk cId="2614169095" sldId="456"/>
            <ac:picMk id="16" creationId="{CFE21CCB-EFFC-14AC-5B75-D7C41B9C1463}"/>
          </ac:picMkLst>
        </pc:picChg>
        <pc:picChg chg="del">
          <ac:chgData name="Bill Lord" userId="b68276031ed32d04" providerId="LiveId" clId="{D3AAC910-DFD8-45CB-9121-65E9571766DE}" dt="2024-09-12T16:40:14.431" v="367" actId="478"/>
          <ac:picMkLst>
            <pc:docMk/>
            <pc:sldMk cId="2614169095" sldId="456"/>
            <ac:picMk id="19" creationId="{BE949C72-EEB1-27C2-C7FD-5A22A22591F5}"/>
          </ac:picMkLst>
        </pc:picChg>
        <pc:picChg chg="del">
          <ac:chgData name="Bill Lord" userId="b68276031ed32d04" providerId="LiveId" clId="{D3AAC910-DFD8-45CB-9121-65E9571766DE}" dt="2024-09-12T16:40:14.431" v="367" actId="478"/>
          <ac:picMkLst>
            <pc:docMk/>
            <pc:sldMk cId="2614169095" sldId="456"/>
            <ac:picMk id="20" creationId="{358361F5-DAED-D22D-57DE-DA9C93DCA99D}"/>
          </ac:picMkLst>
        </pc:picChg>
        <pc:cxnChg chg="del">
          <ac:chgData name="Bill Lord" userId="b68276031ed32d04" providerId="LiveId" clId="{D3AAC910-DFD8-45CB-9121-65E9571766DE}" dt="2024-09-12T16:40:14.431" v="367" actId="478"/>
          <ac:cxnSpMkLst>
            <pc:docMk/>
            <pc:sldMk cId="2614169095" sldId="456"/>
            <ac:cxnSpMk id="5" creationId="{4E464B99-3A5F-90B2-FB5B-C3ECD13E979D}"/>
          </ac:cxnSpMkLst>
        </pc:cxnChg>
      </pc:sldChg>
      <pc:sldChg chg="delSp modSp add mod">
        <pc:chgData name="Bill Lord" userId="b68276031ed32d04" providerId="LiveId" clId="{D3AAC910-DFD8-45CB-9121-65E9571766DE}" dt="2024-09-16T12:56:15.755" v="1128" actId="478"/>
        <pc:sldMkLst>
          <pc:docMk/>
          <pc:sldMk cId="3784033634" sldId="1152"/>
        </pc:sldMkLst>
        <pc:spChg chg="mod">
          <ac:chgData name="Bill Lord" userId="b68276031ed32d04" providerId="LiveId" clId="{D3AAC910-DFD8-45CB-9121-65E9571766DE}" dt="2024-09-15T23:42:48.824" v="781" actId="20577"/>
          <ac:spMkLst>
            <pc:docMk/>
            <pc:sldMk cId="3784033634" sldId="1152"/>
            <ac:spMk id="2" creationId="{00000000-0000-0000-0000-000000000000}"/>
          </ac:spMkLst>
        </pc:spChg>
        <pc:spChg chg="del">
          <ac:chgData name="Bill Lord" userId="b68276031ed32d04" providerId="LiveId" clId="{D3AAC910-DFD8-45CB-9121-65E9571766DE}" dt="2024-09-16T12:56:09.935" v="1127" actId="478"/>
          <ac:spMkLst>
            <pc:docMk/>
            <pc:sldMk cId="3784033634" sldId="1152"/>
            <ac:spMk id="15" creationId="{3BD63EE5-3833-C94B-AB43-27BD8D510C56}"/>
          </ac:spMkLst>
        </pc:spChg>
        <pc:spChg chg="del">
          <ac:chgData name="Bill Lord" userId="b68276031ed32d04" providerId="LiveId" clId="{D3AAC910-DFD8-45CB-9121-65E9571766DE}" dt="2024-09-16T12:56:15.755" v="1128" actId="478"/>
          <ac:spMkLst>
            <pc:docMk/>
            <pc:sldMk cId="3784033634" sldId="1152"/>
            <ac:spMk id="16" creationId="{43442A2F-EFFC-0C86-98A1-485BB9AB3AF7}"/>
          </ac:spMkLst>
        </pc:spChg>
      </pc:sldChg>
      <pc:sldChg chg="addSp delSp modSp add mod ord">
        <pc:chgData name="Bill Lord" userId="b68276031ed32d04" providerId="LiveId" clId="{D3AAC910-DFD8-45CB-9121-65E9571766DE}" dt="2024-09-16T18:32:40.749" v="3454" actId="21"/>
        <pc:sldMkLst>
          <pc:docMk/>
          <pc:sldMk cId="1850439060" sldId="1153"/>
        </pc:sldMkLst>
        <pc:spChg chg="mod">
          <ac:chgData name="Bill Lord" userId="b68276031ed32d04" providerId="LiveId" clId="{D3AAC910-DFD8-45CB-9121-65E9571766DE}" dt="2024-09-16T00:30:21.250" v="1026" actId="20577"/>
          <ac:spMkLst>
            <pc:docMk/>
            <pc:sldMk cId="1850439060" sldId="1153"/>
            <ac:spMk id="2" creationId="{00000000-0000-0000-0000-000000000000}"/>
          </ac:spMkLst>
        </pc:spChg>
        <pc:spChg chg="add mod">
          <ac:chgData name="Bill Lord" userId="b68276031ed32d04" providerId="LiveId" clId="{D3AAC910-DFD8-45CB-9121-65E9571766DE}" dt="2024-09-16T18:01:54.908" v="2497" actId="20577"/>
          <ac:spMkLst>
            <pc:docMk/>
            <pc:sldMk cId="1850439060" sldId="1153"/>
            <ac:spMk id="4" creationId="{0BF8418E-67C3-495D-C8A9-C6D8ACFB4FB1}"/>
          </ac:spMkLst>
        </pc:spChg>
        <pc:spChg chg="del">
          <ac:chgData name="Bill Lord" userId="b68276031ed32d04" providerId="LiveId" clId="{D3AAC910-DFD8-45CB-9121-65E9571766DE}" dt="2024-09-15T23:58:08.561" v="853" actId="478"/>
          <ac:spMkLst>
            <pc:docMk/>
            <pc:sldMk cId="1850439060" sldId="1153"/>
            <ac:spMk id="5" creationId="{128ED6FD-62CD-9EC4-E795-D81C4A767847}"/>
          </ac:spMkLst>
        </pc:spChg>
        <pc:spChg chg="add mod">
          <ac:chgData name="Bill Lord" userId="b68276031ed32d04" providerId="LiveId" clId="{D3AAC910-DFD8-45CB-9121-65E9571766DE}" dt="2024-09-16T18:06:11.938" v="2644" actId="20577"/>
          <ac:spMkLst>
            <pc:docMk/>
            <pc:sldMk cId="1850439060" sldId="1153"/>
            <ac:spMk id="5" creationId="{39A1B6CB-FA94-3479-33A2-BA742041333A}"/>
          </ac:spMkLst>
        </pc:spChg>
        <pc:spChg chg="del">
          <ac:chgData name="Bill Lord" userId="b68276031ed32d04" providerId="LiveId" clId="{D3AAC910-DFD8-45CB-9121-65E9571766DE}" dt="2024-09-15T23:45:03.798" v="785" actId="478"/>
          <ac:spMkLst>
            <pc:docMk/>
            <pc:sldMk cId="1850439060" sldId="1153"/>
            <ac:spMk id="6" creationId="{E5CF0615-EA84-445D-BBBA-50EB6719327F}"/>
          </ac:spMkLst>
        </pc:spChg>
        <pc:spChg chg="mod">
          <ac:chgData name="Bill Lord" userId="b68276031ed32d04" providerId="LiveId" clId="{D3AAC910-DFD8-45CB-9121-65E9571766DE}" dt="2024-09-16T18:32:39.529" v="3453"/>
          <ac:spMkLst>
            <pc:docMk/>
            <pc:sldMk cId="1850439060" sldId="1153"/>
            <ac:spMk id="8" creationId="{C952508C-0CCF-BC9A-80A3-E01410876F50}"/>
          </ac:spMkLst>
        </pc:spChg>
        <pc:spChg chg="del">
          <ac:chgData name="Bill Lord" userId="b68276031ed32d04" providerId="LiveId" clId="{D3AAC910-DFD8-45CB-9121-65E9571766DE}" dt="2024-09-15T23:58:41.617" v="854" actId="478"/>
          <ac:spMkLst>
            <pc:docMk/>
            <pc:sldMk cId="1850439060" sldId="1153"/>
            <ac:spMk id="8" creationId="{E33FB28E-868A-A288-8F70-400C80D93DA8}"/>
          </ac:spMkLst>
        </pc:spChg>
        <pc:spChg chg="del">
          <ac:chgData name="Bill Lord" userId="b68276031ed32d04" providerId="LiveId" clId="{D3AAC910-DFD8-45CB-9121-65E9571766DE}" dt="2024-09-15T23:58:08.561" v="853" actId="478"/>
          <ac:spMkLst>
            <pc:docMk/>
            <pc:sldMk cId="1850439060" sldId="1153"/>
            <ac:spMk id="9" creationId="{C8D3F50C-9ED9-910D-A7FB-53D603D22816}"/>
          </ac:spMkLst>
        </pc:spChg>
        <pc:spChg chg="del">
          <ac:chgData name="Bill Lord" userId="b68276031ed32d04" providerId="LiveId" clId="{D3AAC910-DFD8-45CB-9121-65E9571766DE}" dt="2024-09-15T23:58:08.561" v="853" actId="478"/>
          <ac:spMkLst>
            <pc:docMk/>
            <pc:sldMk cId="1850439060" sldId="1153"/>
            <ac:spMk id="10" creationId="{B73912BD-C00C-ADF8-6E08-266A2C4AE23B}"/>
          </ac:spMkLst>
        </pc:spChg>
        <pc:spChg chg="del">
          <ac:chgData name="Bill Lord" userId="b68276031ed32d04" providerId="LiveId" clId="{D3AAC910-DFD8-45CB-9121-65E9571766DE}" dt="2024-09-15T23:58:08.561" v="853" actId="478"/>
          <ac:spMkLst>
            <pc:docMk/>
            <pc:sldMk cId="1850439060" sldId="1153"/>
            <ac:spMk id="11" creationId="{70A387F0-4B6B-7FCE-0B74-D25189D5BFFA}"/>
          </ac:spMkLst>
        </pc:spChg>
        <pc:spChg chg="del">
          <ac:chgData name="Bill Lord" userId="b68276031ed32d04" providerId="LiveId" clId="{D3AAC910-DFD8-45CB-9121-65E9571766DE}" dt="2024-09-15T23:58:08.561" v="853" actId="478"/>
          <ac:spMkLst>
            <pc:docMk/>
            <pc:sldMk cId="1850439060" sldId="1153"/>
            <ac:spMk id="12" creationId="{3EA32347-BC47-8928-B05F-22D047EC1EAA}"/>
          </ac:spMkLst>
        </pc:spChg>
        <pc:spChg chg="del">
          <ac:chgData name="Bill Lord" userId="b68276031ed32d04" providerId="LiveId" clId="{D3AAC910-DFD8-45CB-9121-65E9571766DE}" dt="2024-09-15T23:58:08.561" v="853" actId="478"/>
          <ac:spMkLst>
            <pc:docMk/>
            <pc:sldMk cId="1850439060" sldId="1153"/>
            <ac:spMk id="13" creationId="{885D8D95-1192-34DC-AF97-F23567BF0653}"/>
          </ac:spMkLst>
        </pc:spChg>
        <pc:spChg chg="del">
          <ac:chgData name="Bill Lord" userId="b68276031ed32d04" providerId="LiveId" clId="{D3AAC910-DFD8-45CB-9121-65E9571766DE}" dt="2024-09-15T23:58:08.561" v="853" actId="478"/>
          <ac:spMkLst>
            <pc:docMk/>
            <pc:sldMk cId="1850439060" sldId="1153"/>
            <ac:spMk id="14" creationId="{091510A3-D404-F71F-BC12-80A9862004EF}"/>
          </ac:spMkLst>
        </pc:spChg>
        <pc:spChg chg="del">
          <ac:chgData name="Bill Lord" userId="b68276031ed32d04" providerId="LiveId" clId="{D3AAC910-DFD8-45CB-9121-65E9571766DE}" dt="2024-09-15T23:58:08.561" v="853" actId="478"/>
          <ac:spMkLst>
            <pc:docMk/>
            <pc:sldMk cId="1850439060" sldId="1153"/>
            <ac:spMk id="15" creationId="{3BD63EE5-3833-C94B-AB43-27BD8D510C56}"/>
          </ac:spMkLst>
        </pc:spChg>
        <pc:spChg chg="del">
          <ac:chgData name="Bill Lord" userId="b68276031ed32d04" providerId="LiveId" clId="{D3AAC910-DFD8-45CB-9121-65E9571766DE}" dt="2024-09-15T23:58:08.561" v="853" actId="478"/>
          <ac:spMkLst>
            <pc:docMk/>
            <pc:sldMk cId="1850439060" sldId="1153"/>
            <ac:spMk id="16" creationId="{43442A2F-EFFC-0C86-98A1-485BB9AB3AF7}"/>
          </ac:spMkLst>
        </pc:spChg>
        <pc:spChg chg="add mod">
          <ac:chgData name="Bill Lord" userId="b68276031ed32d04" providerId="LiveId" clId="{D3AAC910-DFD8-45CB-9121-65E9571766DE}" dt="2024-09-16T00:01:31.820" v="871" actId="164"/>
          <ac:spMkLst>
            <pc:docMk/>
            <pc:sldMk cId="1850439060" sldId="1153"/>
            <ac:spMk id="17" creationId="{0A6C23F1-158A-D7FF-7B86-C848DE44FD9C}"/>
          </ac:spMkLst>
        </pc:spChg>
        <pc:spChg chg="mod">
          <ac:chgData name="Bill Lord" userId="b68276031ed32d04" providerId="LiveId" clId="{D3AAC910-DFD8-45CB-9121-65E9571766DE}" dt="2024-09-16T00:01:32.290" v="872"/>
          <ac:spMkLst>
            <pc:docMk/>
            <pc:sldMk cId="1850439060" sldId="1153"/>
            <ac:spMk id="22" creationId="{8A176AE4-0D73-1BAA-5494-FB12A6192C64}"/>
          </ac:spMkLst>
        </pc:spChg>
        <pc:grpChg chg="add del mod">
          <ac:chgData name="Bill Lord" userId="b68276031ed32d04" providerId="LiveId" clId="{D3AAC910-DFD8-45CB-9121-65E9571766DE}" dt="2024-09-16T18:32:40.749" v="3454" actId="21"/>
          <ac:grpSpMkLst>
            <pc:docMk/>
            <pc:sldMk cId="1850439060" sldId="1153"/>
            <ac:grpSpMk id="6" creationId="{3DC30AA1-25D2-9D3F-8F79-379C57B51503}"/>
          </ac:grpSpMkLst>
        </pc:grpChg>
        <pc:grpChg chg="add mod">
          <ac:chgData name="Bill Lord" userId="b68276031ed32d04" providerId="LiveId" clId="{D3AAC910-DFD8-45CB-9121-65E9571766DE}" dt="2024-09-16T17:52:09.909" v="2214" actId="1037"/>
          <ac:grpSpMkLst>
            <pc:docMk/>
            <pc:sldMk cId="1850439060" sldId="1153"/>
            <ac:grpSpMk id="20" creationId="{E01903FA-3FF6-FC54-357D-2615B354086D}"/>
          </ac:grpSpMkLst>
        </pc:grpChg>
        <pc:grpChg chg="add mod">
          <ac:chgData name="Bill Lord" userId="b68276031ed32d04" providerId="LiveId" clId="{D3AAC910-DFD8-45CB-9121-65E9571766DE}" dt="2024-09-16T17:52:09.909" v="2214" actId="1037"/>
          <ac:grpSpMkLst>
            <pc:docMk/>
            <pc:sldMk cId="1850439060" sldId="1153"/>
            <ac:grpSpMk id="21" creationId="{18E3E4C6-FCCA-7C6E-4962-8C52DEF18A0F}"/>
          </ac:grpSpMkLst>
        </pc:grpChg>
        <pc:picChg chg="add mod">
          <ac:chgData name="Bill Lord" userId="b68276031ed32d04" providerId="LiveId" clId="{D3AAC910-DFD8-45CB-9121-65E9571766DE}" dt="2024-09-16T17:52:09.909" v="2214" actId="1037"/>
          <ac:picMkLst>
            <pc:docMk/>
            <pc:sldMk cId="1850439060" sldId="1153"/>
            <ac:picMk id="7" creationId="{E3F3B6AA-C607-5631-DA40-E3B2F0DD783E}"/>
          </ac:picMkLst>
        </pc:picChg>
        <pc:picChg chg="del">
          <ac:chgData name="Bill Lord" userId="b68276031ed32d04" providerId="LiveId" clId="{D3AAC910-DFD8-45CB-9121-65E9571766DE}" dt="2024-09-15T23:57:56.512" v="850" actId="478"/>
          <ac:picMkLst>
            <pc:docMk/>
            <pc:sldMk cId="1850439060" sldId="1153"/>
            <ac:picMk id="1028" creationId="{3E505F8E-BFFF-8EC3-954D-EF7D383D58BE}"/>
          </ac:picMkLst>
        </pc:picChg>
        <pc:cxnChg chg="mod">
          <ac:chgData name="Bill Lord" userId="b68276031ed32d04" providerId="LiveId" clId="{D3AAC910-DFD8-45CB-9121-65E9571766DE}" dt="2024-09-16T18:32:39.529" v="3453"/>
          <ac:cxnSpMkLst>
            <pc:docMk/>
            <pc:sldMk cId="1850439060" sldId="1153"/>
            <ac:cxnSpMk id="9" creationId="{D1E31F98-7BB6-50CB-9D10-C2CDCFA355D1}"/>
          </ac:cxnSpMkLst>
        </pc:cxnChg>
        <pc:cxnChg chg="add mod">
          <ac:chgData name="Bill Lord" userId="b68276031ed32d04" providerId="LiveId" clId="{D3AAC910-DFD8-45CB-9121-65E9571766DE}" dt="2024-09-16T00:01:31.820" v="871" actId="164"/>
          <ac:cxnSpMkLst>
            <pc:docMk/>
            <pc:sldMk cId="1850439060" sldId="1153"/>
            <ac:cxnSpMk id="19" creationId="{EBC08D4F-39B5-DF86-B707-2C34E69E62C9}"/>
          </ac:cxnSpMkLst>
        </pc:cxnChg>
        <pc:cxnChg chg="mod">
          <ac:chgData name="Bill Lord" userId="b68276031ed32d04" providerId="LiveId" clId="{D3AAC910-DFD8-45CB-9121-65E9571766DE}" dt="2024-09-16T00:01:32.290" v="872"/>
          <ac:cxnSpMkLst>
            <pc:docMk/>
            <pc:sldMk cId="1850439060" sldId="1153"/>
            <ac:cxnSpMk id="23" creationId="{23AAE185-23C4-05D1-69BB-EF1C5AEF6F45}"/>
          </ac:cxnSpMkLst>
        </pc:cxnChg>
      </pc:sldChg>
      <pc:sldChg chg="addSp delSp modSp add mod">
        <pc:chgData name="Bill Lord" userId="b68276031ed32d04" providerId="LiveId" clId="{D3AAC910-DFD8-45CB-9121-65E9571766DE}" dt="2024-09-16T20:23:13.553" v="4234" actId="1076"/>
        <pc:sldMkLst>
          <pc:docMk/>
          <pc:sldMk cId="1441329729" sldId="1154"/>
        </pc:sldMkLst>
        <pc:spChg chg="mod">
          <ac:chgData name="Bill Lord" userId="b68276031ed32d04" providerId="LiveId" clId="{D3AAC910-DFD8-45CB-9121-65E9571766DE}" dt="2024-09-15T23:55:11.392" v="843" actId="20577"/>
          <ac:spMkLst>
            <pc:docMk/>
            <pc:sldMk cId="1441329729" sldId="1154"/>
            <ac:spMk id="2" creationId="{00000000-0000-0000-0000-000000000000}"/>
          </ac:spMkLst>
        </pc:spChg>
        <pc:spChg chg="del">
          <ac:chgData name="Bill Lord" userId="b68276031ed32d04" providerId="LiveId" clId="{D3AAC910-DFD8-45CB-9121-65E9571766DE}" dt="2024-09-15T23:55:40.233" v="844" actId="478"/>
          <ac:spMkLst>
            <pc:docMk/>
            <pc:sldMk cId="1441329729" sldId="1154"/>
            <ac:spMk id="5" creationId="{128ED6FD-62CD-9EC4-E795-D81C4A767847}"/>
          </ac:spMkLst>
        </pc:spChg>
        <pc:spChg chg="add mod">
          <ac:chgData name="Bill Lord" userId="b68276031ed32d04" providerId="LiveId" clId="{D3AAC910-DFD8-45CB-9121-65E9571766DE}" dt="2024-09-16T17:28:39.924" v="1535" actId="1036"/>
          <ac:spMkLst>
            <pc:docMk/>
            <pc:sldMk cId="1441329729" sldId="1154"/>
            <ac:spMk id="7" creationId="{5982DD24-D97E-8E0C-E864-051C60BEEB09}"/>
          </ac:spMkLst>
        </pc:spChg>
        <pc:spChg chg="add mod">
          <ac:chgData name="Bill Lord" userId="b68276031ed32d04" providerId="LiveId" clId="{D3AAC910-DFD8-45CB-9121-65E9571766DE}" dt="2024-09-16T17:28:19.991" v="1525" actId="1038"/>
          <ac:spMkLst>
            <pc:docMk/>
            <pc:sldMk cId="1441329729" sldId="1154"/>
            <ac:spMk id="8" creationId="{74FE31E6-83A1-274A-6062-5D761BAB015B}"/>
          </ac:spMkLst>
        </pc:spChg>
        <pc:spChg chg="del mod">
          <ac:chgData name="Bill Lord" userId="b68276031ed32d04" providerId="LiveId" clId="{D3AAC910-DFD8-45CB-9121-65E9571766DE}" dt="2024-09-15T23:54:43.326" v="820" actId="478"/>
          <ac:spMkLst>
            <pc:docMk/>
            <pc:sldMk cId="1441329729" sldId="1154"/>
            <ac:spMk id="8" creationId="{E33FB28E-868A-A288-8F70-400C80D93DA8}"/>
          </ac:spMkLst>
        </pc:spChg>
        <pc:spChg chg="add mod">
          <ac:chgData name="Bill Lord" userId="b68276031ed32d04" providerId="LiveId" clId="{D3AAC910-DFD8-45CB-9121-65E9571766DE}" dt="2024-09-16T17:27:32.468" v="1499" actId="1076"/>
          <ac:spMkLst>
            <pc:docMk/>
            <pc:sldMk cId="1441329729" sldId="1154"/>
            <ac:spMk id="9" creationId="{836EACBB-D6C1-48A1-6BBF-2807175EB2DD}"/>
          </ac:spMkLst>
        </pc:spChg>
        <pc:spChg chg="del">
          <ac:chgData name="Bill Lord" userId="b68276031ed32d04" providerId="LiveId" clId="{D3AAC910-DFD8-45CB-9121-65E9571766DE}" dt="2024-09-15T23:55:40.233" v="844" actId="478"/>
          <ac:spMkLst>
            <pc:docMk/>
            <pc:sldMk cId="1441329729" sldId="1154"/>
            <ac:spMk id="9" creationId="{C8D3F50C-9ED9-910D-A7FB-53D603D22816}"/>
          </ac:spMkLst>
        </pc:spChg>
        <pc:spChg chg="add mod">
          <ac:chgData name="Bill Lord" userId="b68276031ed32d04" providerId="LiveId" clId="{D3AAC910-DFD8-45CB-9121-65E9571766DE}" dt="2024-09-16T17:27:59.693" v="1502" actId="1076"/>
          <ac:spMkLst>
            <pc:docMk/>
            <pc:sldMk cId="1441329729" sldId="1154"/>
            <ac:spMk id="10" creationId="{8C059E2B-0C1B-AF85-2D3F-E9B0F21EDF1D}"/>
          </ac:spMkLst>
        </pc:spChg>
        <pc:spChg chg="del">
          <ac:chgData name="Bill Lord" userId="b68276031ed32d04" providerId="LiveId" clId="{D3AAC910-DFD8-45CB-9121-65E9571766DE}" dt="2024-09-15T23:55:40.233" v="844" actId="478"/>
          <ac:spMkLst>
            <pc:docMk/>
            <pc:sldMk cId="1441329729" sldId="1154"/>
            <ac:spMk id="10" creationId="{B73912BD-C00C-ADF8-6E08-266A2C4AE23B}"/>
          </ac:spMkLst>
        </pc:spChg>
        <pc:spChg chg="del">
          <ac:chgData name="Bill Lord" userId="b68276031ed32d04" providerId="LiveId" clId="{D3AAC910-DFD8-45CB-9121-65E9571766DE}" dt="2024-09-15T23:55:40.233" v="844" actId="478"/>
          <ac:spMkLst>
            <pc:docMk/>
            <pc:sldMk cId="1441329729" sldId="1154"/>
            <ac:spMk id="11" creationId="{70A387F0-4B6B-7FCE-0B74-D25189D5BFFA}"/>
          </ac:spMkLst>
        </pc:spChg>
        <pc:spChg chg="add mod">
          <ac:chgData name="Bill Lord" userId="b68276031ed32d04" providerId="LiveId" clId="{D3AAC910-DFD8-45CB-9121-65E9571766DE}" dt="2024-09-16T17:28:07.113" v="1503" actId="1076"/>
          <ac:spMkLst>
            <pc:docMk/>
            <pc:sldMk cId="1441329729" sldId="1154"/>
            <ac:spMk id="11" creationId="{F79C588F-F73B-347A-9C30-BC6BC19BE26D}"/>
          </ac:spMkLst>
        </pc:spChg>
        <pc:spChg chg="del">
          <ac:chgData name="Bill Lord" userId="b68276031ed32d04" providerId="LiveId" clId="{D3AAC910-DFD8-45CB-9121-65E9571766DE}" dt="2024-09-15T23:55:40.233" v="844" actId="478"/>
          <ac:spMkLst>
            <pc:docMk/>
            <pc:sldMk cId="1441329729" sldId="1154"/>
            <ac:spMk id="12" creationId="{3EA32347-BC47-8928-B05F-22D047EC1EAA}"/>
          </ac:spMkLst>
        </pc:spChg>
        <pc:spChg chg="add mod">
          <ac:chgData name="Bill Lord" userId="b68276031ed32d04" providerId="LiveId" clId="{D3AAC910-DFD8-45CB-9121-65E9571766DE}" dt="2024-09-16T17:28:19.991" v="1525" actId="1038"/>
          <ac:spMkLst>
            <pc:docMk/>
            <pc:sldMk cId="1441329729" sldId="1154"/>
            <ac:spMk id="12" creationId="{E1FE970A-3D73-579A-324C-4D0C805CE936}"/>
          </ac:spMkLst>
        </pc:spChg>
        <pc:spChg chg="del">
          <ac:chgData name="Bill Lord" userId="b68276031ed32d04" providerId="LiveId" clId="{D3AAC910-DFD8-45CB-9121-65E9571766DE}" dt="2024-09-15T23:55:40.233" v="844" actId="478"/>
          <ac:spMkLst>
            <pc:docMk/>
            <pc:sldMk cId="1441329729" sldId="1154"/>
            <ac:spMk id="13" creationId="{885D8D95-1192-34DC-AF97-F23567BF0653}"/>
          </ac:spMkLst>
        </pc:spChg>
        <pc:spChg chg="del">
          <ac:chgData name="Bill Lord" userId="b68276031ed32d04" providerId="LiveId" clId="{D3AAC910-DFD8-45CB-9121-65E9571766DE}" dt="2024-09-15T23:55:40.233" v="844" actId="478"/>
          <ac:spMkLst>
            <pc:docMk/>
            <pc:sldMk cId="1441329729" sldId="1154"/>
            <ac:spMk id="14" creationId="{091510A3-D404-F71F-BC12-80A9862004EF}"/>
          </ac:spMkLst>
        </pc:spChg>
        <pc:spChg chg="del">
          <ac:chgData name="Bill Lord" userId="b68276031ed32d04" providerId="LiveId" clId="{D3AAC910-DFD8-45CB-9121-65E9571766DE}" dt="2024-09-15T23:55:40.233" v="844" actId="478"/>
          <ac:spMkLst>
            <pc:docMk/>
            <pc:sldMk cId="1441329729" sldId="1154"/>
            <ac:spMk id="15" creationId="{3BD63EE5-3833-C94B-AB43-27BD8D510C56}"/>
          </ac:spMkLst>
        </pc:spChg>
        <pc:spChg chg="del">
          <ac:chgData name="Bill Lord" userId="b68276031ed32d04" providerId="LiveId" clId="{D3AAC910-DFD8-45CB-9121-65E9571766DE}" dt="2024-09-15T23:55:40.233" v="844" actId="478"/>
          <ac:spMkLst>
            <pc:docMk/>
            <pc:sldMk cId="1441329729" sldId="1154"/>
            <ac:spMk id="16" creationId="{43442A2F-EFFC-0C86-98A1-485BB9AB3AF7}"/>
          </ac:spMkLst>
        </pc:spChg>
        <pc:spChg chg="add mod">
          <ac:chgData name="Bill Lord" userId="b68276031ed32d04" providerId="LiveId" clId="{D3AAC910-DFD8-45CB-9121-65E9571766DE}" dt="2024-09-16T17:31:56.729" v="1547" actId="1076"/>
          <ac:spMkLst>
            <pc:docMk/>
            <pc:sldMk cId="1441329729" sldId="1154"/>
            <ac:spMk id="21" creationId="{FB3DA648-25AF-B8E7-0212-108A29159D8D}"/>
          </ac:spMkLst>
        </pc:spChg>
        <pc:spChg chg="add mod">
          <ac:chgData name="Bill Lord" userId="b68276031ed32d04" providerId="LiveId" clId="{D3AAC910-DFD8-45CB-9121-65E9571766DE}" dt="2024-09-16T17:32:21.924" v="1551" actId="1076"/>
          <ac:spMkLst>
            <pc:docMk/>
            <pc:sldMk cId="1441329729" sldId="1154"/>
            <ac:spMk id="23" creationId="{355D90FA-197E-4772-3EF6-BDBDA61F8DBA}"/>
          </ac:spMkLst>
        </pc:spChg>
        <pc:spChg chg="add mod">
          <ac:chgData name="Bill Lord" userId="b68276031ed32d04" providerId="LiveId" clId="{D3AAC910-DFD8-45CB-9121-65E9571766DE}" dt="2024-09-16T17:35:44.494" v="1574" actId="1076"/>
          <ac:spMkLst>
            <pc:docMk/>
            <pc:sldMk cId="1441329729" sldId="1154"/>
            <ac:spMk id="32" creationId="{36F1C664-C508-57CE-8017-9CDD10CEA863}"/>
          </ac:spMkLst>
        </pc:spChg>
        <pc:spChg chg="add mod">
          <ac:chgData name="Bill Lord" userId="b68276031ed32d04" providerId="LiveId" clId="{D3AAC910-DFD8-45CB-9121-65E9571766DE}" dt="2024-09-16T17:35:50.556" v="1576" actId="1076"/>
          <ac:spMkLst>
            <pc:docMk/>
            <pc:sldMk cId="1441329729" sldId="1154"/>
            <ac:spMk id="33" creationId="{CE7AB2F2-279F-B8F0-F172-0FB442E4EE86}"/>
          </ac:spMkLst>
        </pc:spChg>
        <pc:spChg chg="add mod">
          <ac:chgData name="Bill Lord" userId="b68276031ed32d04" providerId="LiveId" clId="{D3AAC910-DFD8-45CB-9121-65E9571766DE}" dt="2024-09-16T20:23:13.553" v="4234" actId="1076"/>
          <ac:spMkLst>
            <pc:docMk/>
            <pc:sldMk cId="1441329729" sldId="1154"/>
            <ac:spMk id="34" creationId="{EBAC29ED-6654-5CA7-8EA2-C0FBD763115C}"/>
          </ac:spMkLst>
        </pc:spChg>
        <pc:picChg chg="add mod">
          <ac:chgData name="Bill Lord" userId="b68276031ed32d04" providerId="LiveId" clId="{D3AAC910-DFD8-45CB-9121-65E9571766DE}" dt="2024-09-16T17:22:43.810" v="1397" actId="1076"/>
          <ac:picMkLst>
            <pc:docMk/>
            <pc:sldMk cId="1441329729" sldId="1154"/>
            <ac:picMk id="5" creationId="{4CA3BAEC-D6C6-88D8-721C-34008242201B}"/>
          </ac:picMkLst>
        </pc:picChg>
        <pc:picChg chg="add mod">
          <ac:chgData name="Bill Lord" userId="b68276031ed32d04" providerId="LiveId" clId="{D3AAC910-DFD8-45CB-9121-65E9571766DE}" dt="2024-09-16T17:21:38.866" v="1395" actId="1076"/>
          <ac:picMkLst>
            <pc:docMk/>
            <pc:sldMk cId="1441329729" sldId="1154"/>
            <ac:picMk id="6" creationId="{F4EF4911-22F1-6962-FFF8-53888444D213}"/>
          </ac:picMkLst>
        </pc:picChg>
        <pc:picChg chg="add del mod">
          <ac:chgData name="Bill Lord" userId="b68276031ed32d04" providerId="LiveId" clId="{D3AAC910-DFD8-45CB-9121-65E9571766DE}" dt="2024-09-16T17:36:09.832" v="1577" actId="478"/>
          <ac:picMkLst>
            <pc:docMk/>
            <pc:sldMk cId="1441329729" sldId="1154"/>
            <ac:picMk id="14" creationId="{19F56467-8C85-1060-8F44-4708947C6CC4}"/>
          </ac:picMkLst>
        </pc:picChg>
        <pc:picChg chg="add del">
          <ac:chgData name="Bill Lord" userId="b68276031ed32d04" providerId="LiveId" clId="{D3AAC910-DFD8-45CB-9121-65E9571766DE}" dt="2024-09-15T23:57:34.797" v="848" actId="478"/>
          <ac:picMkLst>
            <pc:docMk/>
            <pc:sldMk cId="1441329729" sldId="1154"/>
            <ac:picMk id="17" creationId="{F09083B4-6744-5857-0DA2-A11C75EBD531}"/>
          </ac:picMkLst>
        </pc:picChg>
        <pc:picChg chg="del">
          <ac:chgData name="Bill Lord" userId="b68276031ed32d04" providerId="LiveId" clId="{D3AAC910-DFD8-45CB-9121-65E9571766DE}" dt="2024-09-15T23:54:43.326" v="820" actId="478"/>
          <ac:picMkLst>
            <pc:docMk/>
            <pc:sldMk cId="1441329729" sldId="1154"/>
            <ac:picMk id="1028" creationId="{3E505F8E-BFFF-8EC3-954D-EF7D383D58BE}"/>
          </ac:picMkLst>
        </pc:picChg>
        <pc:cxnChg chg="add mod">
          <ac:chgData name="Bill Lord" userId="b68276031ed32d04" providerId="LiveId" clId="{D3AAC910-DFD8-45CB-9121-65E9571766DE}" dt="2024-09-16T17:30:32.432" v="1538" actId="1582"/>
          <ac:cxnSpMkLst>
            <pc:docMk/>
            <pc:sldMk cId="1441329729" sldId="1154"/>
            <ac:cxnSpMk id="16" creationId="{E02B2B9E-3EF7-0641-D36E-C84DD3904094}"/>
          </ac:cxnSpMkLst>
        </pc:cxnChg>
        <pc:cxnChg chg="add mod">
          <ac:chgData name="Bill Lord" userId="b68276031ed32d04" providerId="LiveId" clId="{D3AAC910-DFD8-45CB-9121-65E9571766DE}" dt="2024-09-16T17:32:27.735" v="1552" actId="14100"/>
          <ac:cxnSpMkLst>
            <pc:docMk/>
            <pc:sldMk cId="1441329729" sldId="1154"/>
            <ac:cxnSpMk id="18" creationId="{704278F4-6B8D-465A-7265-E285F6FF852C}"/>
          </ac:cxnSpMkLst>
        </pc:cxnChg>
        <pc:cxnChg chg="add mod">
          <ac:chgData name="Bill Lord" userId="b68276031ed32d04" providerId="LiveId" clId="{D3AAC910-DFD8-45CB-9121-65E9571766DE}" dt="2024-09-16T17:32:05.246" v="1548" actId="14100"/>
          <ac:cxnSpMkLst>
            <pc:docMk/>
            <pc:sldMk cId="1441329729" sldId="1154"/>
            <ac:cxnSpMk id="20" creationId="{B75B202D-CBE8-24FB-DFC5-E3A8E676D6CB}"/>
          </ac:cxnSpMkLst>
        </pc:cxnChg>
        <pc:cxnChg chg="add mod">
          <ac:chgData name="Bill Lord" userId="b68276031ed32d04" providerId="LiveId" clId="{D3AAC910-DFD8-45CB-9121-65E9571766DE}" dt="2024-09-16T17:35:06.136" v="1558" actId="693"/>
          <ac:cxnSpMkLst>
            <pc:docMk/>
            <pc:sldMk cId="1441329729" sldId="1154"/>
            <ac:cxnSpMk id="26" creationId="{D6D76643-D1CA-8390-5B71-5EA222CEE431}"/>
          </ac:cxnSpMkLst>
        </pc:cxnChg>
        <pc:cxnChg chg="add mod">
          <ac:chgData name="Bill Lord" userId="b68276031ed32d04" providerId="LiveId" clId="{D3AAC910-DFD8-45CB-9121-65E9571766DE}" dt="2024-09-16T17:35:06.136" v="1558" actId="693"/>
          <ac:cxnSpMkLst>
            <pc:docMk/>
            <pc:sldMk cId="1441329729" sldId="1154"/>
            <ac:cxnSpMk id="28" creationId="{1A8F20B2-2255-0D46-3333-3FDFF37E25F1}"/>
          </ac:cxnSpMkLst>
        </pc:cxnChg>
        <pc:cxnChg chg="add mod">
          <ac:chgData name="Bill Lord" userId="b68276031ed32d04" providerId="LiveId" clId="{D3AAC910-DFD8-45CB-9121-65E9571766DE}" dt="2024-09-16T17:35:06.136" v="1558" actId="693"/>
          <ac:cxnSpMkLst>
            <pc:docMk/>
            <pc:sldMk cId="1441329729" sldId="1154"/>
            <ac:cxnSpMk id="30" creationId="{87A3392D-BE94-9F80-C03A-A7BFD453A549}"/>
          </ac:cxnSpMkLst>
        </pc:cxnChg>
      </pc:sldChg>
      <pc:sldChg chg="addSp delSp modSp add mod">
        <pc:chgData name="Bill Lord" userId="b68276031ed32d04" providerId="LiveId" clId="{D3AAC910-DFD8-45CB-9121-65E9571766DE}" dt="2024-09-16T17:58:15.664" v="2315" actId="20577"/>
        <pc:sldMkLst>
          <pc:docMk/>
          <pc:sldMk cId="1834042270" sldId="1155"/>
        </pc:sldMkLst>
        <pc:spChg chg="add mod">
          <ac:chgData name="Bill Lord" userId="b68276031ed32d04" providerId="LiveId" clId="{D3AAC910-DFD8-45CB-9121-65E9571766DE}" dt="2024-09-16T17:58:15.664" v="2315" actId="20577"/>
          <ac:spMkLst>
            <pc:docMk/>
            <pc:sldMk cId="1834042270" sldId="1155"/>
            <ac:spMk id="5" creationId="{5F3B9E4B-B8B2-0165-C5DF-EF4C110936A3}"/>
          </ac:spMkLst>
        </pc:spChg>
        <pc:spChg chg="add mod">
          <ac:chgData name="Bill Lord" userId="b68276031ed32d04" providerId="LiveId" clId="{D3AAC910-DFD8-45CB-9121-65E9571766DE}" dt="2024-09-16T17:49:17.819" v="2057" actId="208"/>
          <ac:spMkLst>
            <pc:docMk/>
            <pc:sldMk cId="1834042270" sldId="1155"/>
            <ac:spMk id="8" creationId="{2EEB7F90-2728-777B-1A8D-C4C62A671CE8}"/>
          </ac:spMkLst>
        </pc:spChg>
        <pc:spChg chg="add mod">
          <ac:chgData name="Bill Lord" userId="b68276031ed32d04" providerId="LiveId" clId="{D3AAC910-DFD8-45CB-9121-65E9571766DE}" dt="2024-09-16T17:49:17.819" v="2057" actId="208"/>
          <ac:spMkLst>
            <pc:docMk/>
            <pc:sldMk cId="1834042270" sldId="1155"/>
            <ac:spMk id="9" creationId="{F62651D3-82F5-2661-C8F8-A1A36DE98DCE}"/>
          </ac:spMkLst>
        </pc:spChg>
        <pc:spChg chg="add mod">
          <ac:chgData name="Bill Lord" userId="b68276031ed32d04" providerId="LiveId" clId="{D3AAC910-DFD8-45CB-9121-65E9571766DE}" dt="2024-09-16T17:49:17.819" v="2057" actId="208"/>
          <ac:spMkLst>
            <pc:docMk/>
            <pc:sldMk cId="1834042270" sldId="1155"/>
            <ac:spMk id="10" creationId="{7EAF9B1C-CC1C-077D-EF47-543177812991}"/>
          </ac:spMkLst>
        </pc:spChg>
        <pc:spChg chg="add mod">
          <ac:chgData name="Bill Lord" userId="b68276031ed32d04" providerId="LiveId" clId="{D3AAC910-DFD8-45CB-9121-65E9571766DE}" dt="2024-09-16T17:49:17.819" v="2057" actId="208"/>
          <ac:spMkLst>
            <pc:docMk/>
            <pc:sldMk cId="1834042270" sldId="1155"/>
            <ac:spMk id="11" creationId="{47A1972F-04B7-86EE-5AA3-47DB864AB6FC}"/>
          </ac:spMkLst>
        </pc:spChg>
        <pc:spChg chg="add mod">
          <ac:chgData name="Bill Lord" userId="b68276031ed32d04" providerId="LiveId" clId="{D3AAC910-DFD8-45CB-9121-65E9571766DE}" dt="2024-09-16T17:49:17.819" v="2057" actId="208"/>
          <ac:spMkLst>
            <pc:docMk/>
            <pc:sldMk cId="1834042270" sldId="1155"/>
            <ac:spMk id="12" creationId="{A1015C8F-FCD5-3724-A002-1F3DEE6EFDA8}"/>
          </ac:spMkLst>
        </pc:spChg>
        <pc:spChg chg="add mod">
          <ac:chgData name="Bill Lord" userId="b68276031ed32d04" providerId="LiveId" clId="{D3AAC910-DFD8-45CB-9121-65E9571766DE}" dt="2024-09-16T17:49:17.819" v="2057" actId="208"/>
          <ac:spMkLst>
            <pc:docMk/>
            <pc:sldMk cId="1834042270" sldId="1155"/>
            <ac:spMk id="13" creationId="{6533A6A0-D803-3738-33CB-211FF512D228}"/>
          </ac:spMkLst>
        </pc:spChg>
        <pc:spChg chg="add mod">
          <ac:chgData name="Bill Lord" userId="b68276031ed32d04" providerId="LiveId" clId="{D3AAC910-DFD8-45CB-9121-65E9571766DE}" dt="2024-09-16T17:49:17.819" v="2057" actId="208"/>
          <ac:spMkLst>
            <pc:docMk/>
            <pc:sldMk cId="1834042270" sldId="1155"/>
            <ac:spMk id="17" creationId="{ECD183F5-28BD-956A-8122-2F8CE2749781}"/>
          </ac:spMkLst>
        </pc:spChg>
        <pc:spChg chg="add mod">
          <ac:chgData name="Bill Lord" userId="b68276031ed32d04" providerId="LiveId" clId="{D3AAC910-DFD8-45CB-9121-65E9571766DE}" dt="2024-09-16T17:49:17.819" v="2057" actId="208"/>
          <ac:spMkLst>
            <pc:docMk/>
            <pc:sldMk cId="1834042270" sldId="1155"/>
            <ac:spMk id="18" creationId="{815D7EA0-30BC-3057-F793-747A2C930FB2}"/>
          </ac:spMkLst>
        </pc:spChg>
        <pc:spChg chg="add mod">
          <ac:chgData name="Bill Lord" userId="b68276031ed32d04" providerId="LiveId" clId="{D3AAC910-DFD8-45CB-9121-65E9571766DE}" dt="2024-09-16T17:49:17.819" v="2057" actId="208"/>
          <ac:spMkLst>
            <pc:docMk/>
            <pc:sldMk cId="1834042270" sldId="1155"/>
            <ac:spMk id="22" creationId="{A10A4FBB-2C40-2BF3-69CD-C8ABE9D65BB5}"/>
          </ac:spMkLst>
        </pc:spChg>
        <pc:spChg chg="add mod">
          <ac:chgData name="Bill Lord" userId="b68276031ed32d04" providerId="LiveId" clId="{D3AAC910-DFD8-45CB-9121-65E9571766DE}" dt="2024-09-16T17:49:17.819" v="2057" actId="208"/>
          <ac:spMkLst>
            <pc:docMk/>
            <pc:sldMk cId="1834042270" sldId="1155"/>
            <ac:spMk id="23" creationId="{826B0AAB-E37B-AD6B-6D69-E91E4EDF0D43}"/>
          </ac:spMkLst>
        </pc:spChg>
        <pc:grpChg chg="add mod">
          <ac:chgData name="Bill Lord" userId="b68276031ed32d04" providerId="LiveId" clId="{D3AAC910-DFD8-45CB-9121-65E9571766DE}" dt="2024-09-16T17:49:23.299" v="2058" actId="1076"/>
          <ac:grpSpMkLst>
            <pc:docMk/>
            <pc:sldMk cId="1834042270" sldId="1155"/>
            <ac:grpSpMk id="24" creationId="{ED564D7C-E613-6035-A4A2-7D6CA9572F12}"/>
          </ac:grpSpMkLst>
        </pc:grpChg>
        <pc:picChg chg="del mod">
          <ac:chgData name="Bill Lord" userId="b68276031ed32d04" providerId="LiveId" clId="{D3AAC910-DFD8-45CB-9121-65E9571766DE}" dt="2024-09-16T17:48:52.901" v="2053" actId="478"/>
          <ac:picMkLst>
            <pc:docMk/>
            <pc:sldMk cId="1834042270" sldId="1155"/>
            <ac:picMk id="6" creationId="{F4EF4911-22F1-6962-FFF8-53888444D213}"/>
          </ac:picMkLst>
        </pc:picChg>
        <pc:picChg chg="add mod">
          <ac:chgData name="Bill Lord" userId="b68276031ed32d04" providerId="LiveId" clId="{D3AAC910-DFD8-45CB-9121-65E9571766DE}" dt="2024-09-16T17:49:17.819" v="2057" actId="208"/>
          <ac:picMkLst>
            <pc:docMk/>
            <pc:sldMk cId="1834042270" sldId="1155"/>
            <ac:picMk id="7" creationId="{C1EB0EA6-58C5-7A8D-6638-FE61A0E6FD03}"/>
          </ac:picMkLst>
        </pc:picChg>
        <pc:cxnChg chg="add mod">
          <ac:chgData name="Bill Lord" userId="b68276031ed32d04" providerId="LiveId" clId="{D3AAC910-DFD8-45CB-9121-65E9571766DE}" dt="2024-09-16T17:49:17.819" v="2057" actId="208"/>
          <ac:cxnSpMkLst>
            <pc:docMk/>
            <pc:sldMk cId="1834042270" sldId="1155"/>
            <ac:cxnSpMk id="14" creationId="{98C63DD2-C25F-D32F-3C61-FACB3D2BE02F}"/>
          </ac:cxnSpMkLst>
        </pc:cxnChg>
        <pc:cxnChg chg="add mod">
          <ac:chgData name="Bill Lord" userId="b68276031ed32d04" providerId="LiveId" clId="{D3AAC910-DFD8-45CB-9121-65E9571766DE}" dt="2024-09-16T17:49:17.819" v="2057" actId="208"/>
          <ac:cxnSpMkLst>
            <pc:docMk/>
            <pc:sldMk cId="1834042270" sldId="1155"/>
            <ac:cxnSpMk id="15" creationId="{E907FCF1-CC1C-0834-51C8-ECB353E3A39A}"/>
          </ac:cxnSpMkLst>
        </pc:cxnChg>
        <pc:cxnChg chg="add mod">
          <ac:chgData name="Bill Lord" userId="b68276031ed32d04" providerId="LiveId" clId="{D3AAC910-DFD8-45CB-9121-65E9571766DE}" dt="2024-09-16T17:49:17.819" v="2057" actId="208"/>
          <ac:cxnSpMkLst>
            <pc:docMk/>
            <pc:sldMk cId="1834042270" sldId="1155"/>
            <ac:cxnSpMk id="16" creationId="{5AE0D532-6839-8DC6-1AC9-8BEDF6FA237B}"/>
          </ac:cxnSpMkLst>
        </pc:cxnChg>
        <pc:cxnChg chg="add mod">
          <ac:chgData name="Bill Lord" userId="b68276031ed32d04" providerId="LiveId" clId="{D3AAC910-DFD8-45CB-9121-65E9571766DE}" dt="2024-09-16T17:49:17.819" v="2057" actId="208"/>
          <ac:cxnSpMkLst>
            <pc:docMk/>
            <pc:sldMk cId="1834042270" sldId="1155"/>
            <ac:cxnSpMk id="19" creationId="{3C57752F-8BC5-F3AC-A4F4-DAE9CCE1C6AF}"/>
          </ac:cxnSpMkLst>
        </pc:cxnChg>
        <pc:cxnChg chg="add mod">
          <ac:chgData name="Bill Lord" userId="b68276031ed32d04" providerId="LiveId" clId="{D3AAC910-DFD8-45CB-9121-65E9571766DE}" dt="2024-09-16T17:49:17.819" v="2057" actId="208"/>
          <ac:cxnSpMkLst>
            <pc:docMk/>
            <pc:sldMk cId="1834042270" sldId="1155"/>
            <ac:cxnSpMk id="20" creationId="{96AA1FF3-5FF5-29AE-E77F-AB1BE9B1A143}"/>
          </ac:cxnSpMkLst>
        </pc:cxnChg>
        <pc:cxnChg chg="add mod">
          <ac:chgData name="Bill Lord" userId="b68276031ed32d04" providerId="LiveId" clId="{D3AAC910-DFD8-45CB-9121-65E9571766DE}" dt="2024-09-16T17:49:17.819" v="2057" actId="208"/>
          <ac:cxnSpMkLst>
            <pc:docMk/>
            <pc:sldMk cId="1834042270" sldId="1155"/>
            <ac:cxnSpMk id="21" creationId="{1E1FF652-DA38-D352-2D4A-699CEF2FAC24}"/>
          </ac:cxnSpMkLst>
        </pc:cxnChg>
      </pc:sldChg>
      <pc:sldChg chg="addSp delSp modSp add mod">
        <pc:chgData name="Bill Lord" userId="b68276031ed32d04" providerId="LiveId" clId="{D3AAC910-DFD8-45CB-9121-65E9571766DE}" dt="2024-09-16T18:13:17.828" v="2828" actId="1076"/>
        <pc:sldMkLst>
          <pc:docMk/>
          <pc:sldMk cId="1138483963" sldId="1156"/>
        </pc:sldMkLst>
        <pc:spChg chg="mod">
          <ac:chgData name="Bill Lord" userId="b68276031ed32d04" providerId="LiveId" clId="{D3AAC910-DFD8-45CB-9121-65E9571766DE}" dt="2024-09-16T00:06:23.784" v="904" actId="20577"/>
          <ac:spMkLst>
            <pc:docMk/>
            <pc:sldMk cId="1138483963" sldId="1156"/>
            <ac:spMk id="2" creationId="{00000000-0000-0000-0000-000000000000}"/>
          </ac:spMkLst>
        </pc:spChg>
        <pc:spChg chg="add mod">
          <ac:chgData name="Bill Lord" userId="b68276031ed32d04" providerId="LiveId" clId="{D3AAC910-DFD8-45CB-9121-65E9571766DE}" dt="2024-09-16T18:13:17.828" v="2828" actId="1076"/>
          <ac:spMkLst>
            <pc:docMk/>
            <pc:sldMk cId="1138483963" sldId="1156"/>
            <ac:spMk id="4" creationId="{87821CEA-F46D-2C35-474A-8BB279655B42}"/>
          </ac:spMkLst>
        </pc:spChg>
        <pc:spChg chg="del topLvl">
          <ac:chgData name="Bill Lord" userId="b68276031ed32d04" providerId="LiveId" clId="{D3AAC910-DFD8-45CB-9121-65E9571766DE}" dt="2024-09-16T00:02:51.240" v="894" actId="478"/>
          <ac:spMkLst>
            <pc:docMk/>
            <pc:sldMk cId="1138483963" sldId="1156"/>
            <ac:spMk id="17" creationId="{0A6C23F1-158A-D7FF-7B86-C848DE44FD9C}"/>
          </ac:spMkLst>
        </pc:spChg>
        <pc:grpChg chg="del">
          <ac:chgData name="Bill Lord" userId="b68276031ed32d04" providerId="LiveId" clId="{D3AAC910-DFD8-45CB-9121-65E9571766DE}" dt="2024-09-16T00:02:51.240" v="894" actId="478"/>
          <ac:grpSpMkLst>
            <pc:docMk/>
            <pc:sldMk cId="1138483963" sldId="1156"/>
            <ac:grpSpMk id="20" creationId="{E01903FA-3FF6-FC54-357D-2615B354086D}"/>
          </ac:grpSpMkLst>
        </pc:grpChg>
        <pc:grpChg chg="del mod">
          <ac:chgData name="Bill Lord" userId="b68276031ed32d04" providerId="LiveId" clId="{D3AAC910-DFD8-45CB-9121-65E9571766DE}" dt="2024-09-16T18:08:36.796" v="2645" actId="478"/>
          <ac:grpSpMkLst>
            <pc:docMk/>
            <pc:sldMk cId="1138483963" sldId="1156"/>
            <ac:grpSpMk id="21" creationId="{18E3E4C6-FCCA-7C6E-4962-8C52DEF18A0F}"/>
          </ac:grpSpMkLst>
        </pc:grpChg>
        <pc:picChg chg="add del mod">
          <ac:chgData name="Bill Lord" userId="b68276031ed32d04" providerId="LiveId" clId="{D3AAC910-DFD8-45CB-9121-65E9571766DE}" dt="2024-09-16T00:06:28.211" v="905" actId="478"/>
          <ac:picMkLst>
            <pc:docMk/>
            <pc:sldMk cId="1138483963" sldId="1156"/>
            <ac:picMk id="5" creationId="{605D78A9-86E2-06CE-0BD5-6F1BA945CE27}"/>
          </ac:picMkLst>
        </pc:picChg>
        <pc:picChg chg="del">
          <ac:chgData name="Bill Lord" userId="b68276031ed32d04" providerId="LiveId" clId="{D3AAC910-DFD8-45CB-9121-65E9571766DE}" dt="2024-09-16T00:02:46.824" v="893" actId="478"/>
          <ac:picMkLst>
            <pc:docMk/>
            <pc:sldMk cId="1138483963" sldId="1156"/>
            <ac:picMk id="7" creationId="{E3F3B6AA-C607-5631-DA40-E3B2F0DD783E}"/>
          </ac:picMkLst>
        </pc:picChg>
        <pc:picChg chg="add mod">
          <ac:chgData name="Bill Lord" userId="b68276031ed32d04" providerId="LiveId" clId="{D3AAC910-DFD8-45CB-9121-65E9571766DE}" dt="2024-09-16T18:09:01.022" v="2649" actId="14100"/>
          <ac:picMkLst>
            <pc:docMk/>
            <pc:sldMk cId="1138483963" sldId="1156"/>
            <ac:picMk id="8" creationId="{193EAC2E-497C-F70E-1D70-A03F8F211685}"/>
          </ac:picMkLst>
        </pc:picChg>
        <pc:cxnChg chg="del topLvl">
          <ac:chgData name="Bill Lord" userId="b68276031ed32d04" providerId="LiveId" clId="{D3AAC910-DFD8-45CB-9121-65E9571766DE}" dt="2024-09-16T00:02:54.082" v="895" actId="478"/>
          <ac:cxnSpMkLst>
            <pc:docMk/>
            <pc:sldMk cId="1138483963" sldId="1156"/>
            <ac:cxnSpMk id="19" creationId="{EBC08D4F-39B5-DF86-B707-2C34E69E62C9}"/>
          </ac:cxnSpMkLst>
        </pc:cxnChg>
      </pc:sldChg>
      <pc:sldChg chg="addSp delSp modSp add mod">
        <pc:chgData name="Bill Lord" userId="b68276031ed32d04" providerId="LiveId" clId="{D3AAC910-DFD8-45CB-9121-65E9571766DE}" dt="2024-09-16T20:28:06.025" v="4272" actId="20577"/>
        <pc:sldMkLst>
          <pc:docMk/>
          <pc:sldMk cId="3225398381" sldId="1157"/>
        </pc:sldMkLst>
        <pc:spChg chg="add mod">
          <ac:chgData name="Bill Lord" userId="b68276031ed32d04" providerId="LiveId" clId="{D3AAC910-DFD8-45CB-9121-65E9571766DE}" dt="2024-09-16T20:28:06.025" v="4272" actId="20577"/>
          <ac:spMkLst>
            <pc:docMk/>
            <pc:sldMk cId="3225398381" sldId="1157"/>
            <ac:spMk id="4" creationId="{495B36CF-12D7-44FA-EB7D-C8C7E508B5E9}"/>
          </ac:spMkLst>
        </pc:spChg>
        <pc:grpChg chg="del">
          <ac:chgData name="Bill Lord" userId="b68276031ed32d04" providerId="LiveId" clId="{D3AAC910-DFD8-45CB-9121-65E9571766DE}" dt="2024-09-16T18:13:26.580" v="2830" actId="478"/>
          <ac:grpSpMkLst>
            <pc:docMk/>
            <pc:sldMk cId="3225398381" sldId="1157"/>
            <ac:grpSpMk id="21" creationId="{18E3E4C6-FCCA-7C6E-4962-8C52DEF18A0F}"/>
          </ac:grpSpMkLst>
        </pc:grpChg>
        <pc:picChg chg="mod">
          <ac:chgData name="Bill Lord" userId="b68276031ed32d04" providerId="LiveId" clId="{D3AAC910-DFD8-45CB-9121-65E9571766DE}" dt="2024-09-16T18:13:31.283" v="2831" actId="1076"/>
          <ac:picMkLst>
            <pc:docMk/>
            <pc:sldMk cId="3225398381" sldId="1157"/>
            <ac:picMk id="5" creationId="{605D78A9-86E2-06CE-0BD5-6F1BA945CE27}"/>
          </ac:picMkLst>
        </pc:picChg>
      </pc:sldChg>
      <pc:sldChg chg="addSp delSp modSp add mod">
        <pc:chgData name="Bill Lord" userId="b68276031ed32d04" providerId="LiveId" clId="{D3AAC910-DFD8-45CB-9121-65E9571766DE}" dt="2024-09-16T18:27:25.901" v="3369" actId="1035"/>
        <pc:sldMkLst>
          <pc:docMk/>
          <pc:sldMk cId="2102626558" sldId="1158"/>
        </pc:sldMkLst>
        <pc:spChg chg="mod">
          <ac:chgData name="Bill Lord" userId="b68276031ed32d04" providerId="LiveId" clId="{D3AAC910-DFD8-45CB-9121-65E9571766DE}" dt="2024-09-16T00:30:45.259" v="1057" actId="20577"/>
          <ac:spMkLst>
            <pc:docMk/>
            <pc:sldMk cId="2102626558" sldId="1158"/>
            <ac:spMk id="2" creationId="{00000000-0000-0000-0000-000000000000}"/>
          </ac:spMkLst>
        </pc:spChg>
        <pc:spChg chg="add mod">
          <ac:chgData name="Bill Lord" userId="b68276031ed32d04" providerId="LiveId" clId="{D3AAC910-DFD8-45CB-9121-65E9571766DE}" dt="2024-09-16T18:21:21.735" v="3095" actId="20577"/>
          <ac:spMkLst>
            <pc:docMk/>
            <pc:sldMk cId="2102626558" sldId="1158"/>
            <ac:spMk id="4" creationId="{85354206-1210-A081-AF92-65A90E012AB7}"/>
          </ac:spMkLst>
        </pc:spChg>
        <pc:spChg chg="add mod">
          <ac:chgData name="Bill Lord" userId="b68276031ed32d04" providerId="LiveId" clId="{D3AAC910-DFD8-45CB-9121-65E9571766DE}" dt="2024-09-16T18:27:25.901" v="3369" actId="1035"/>
          <ac:spMkLst>
            <pc:docMk/>
            <pc:sldMk cId="2102626558" sldId="1158"/>
            <ac:spMk id="5" creationId="{CCD52108-3F37-844F-EABD-89FCB54834BC}"/>
          </ac:spMkLst>
        </pc:spChg>
        <pc:grpChg chg="del mod">
          <ac:chgData name="Bill Lord" userId="b68276031ed32d04" providerId="LiveId" clId="{D3AAC910-DFD8-45CB-9121-65E9571766DE}" dt="2024-09-16T18:17:33.300" v="2920" actId="478"/>
          <ac:grpSpMkLst>
            <pc:docMk/>
            <pc:sldMk cId="2102626558" sldId="1158"/>
            <ac:grpSpMk id="21" creationId="{18E3E4C6-FCCA-7C6E-4962-8C52DEF18A0F}"/>
          </ac:grpSpMkLst>
        </pc:grpChg>
        <pc:picChg chg="del">
          <ac:chgData name="Bill Lord" userId="b68276031ed32d04" providerId="LiveId" clId="{D3AAC910-DFD8-45CB-9121-65E9571766DE}" dt="2024-09-16T00:09:21.639" v="910" actId="478"/>
          <ac:picMkLst>
            <pc:docMk/>
            <pc:sldMk cId="2102626558" sldId="1158"/>
            <ac:picMk id="5" creationId="{605D78A9-86E2-06CE-0BD5-6F1BA945CE27}"/>
          </ac:picMkLst>
        </pc:picChg>
        <pc:picChg chg="add mod modCrop">
          <ac:chgData name="Bill Lord" userId="b68276031ed32d04" providerId="LiveId" clId="{D3AAC910-DFD8-45CB-9121-65E9571766DE}" dt="2024-09-16T18:17:38.324" v="2921" actId="1076"/>
          <ac:picMkLst>
            <pc:docMk/>
            <pc:sldMk cId="2102626558" sldId="1158"/>
            <ac:picMk id="6" creationId="{56D4A480-9793-74ED-042B-C8F1CE4700DE}"/>
          </ac:picMkLst>
        </pc:picChg>
        <pc:picChg chg="add mod modCrop">
          <ac:chgData name="Bill Lord" userId="b68276031ed32d04" providerId="LiveId" clId="{D3AAC910-DFD8-45CB-9121-65E9571766DE}" dt="2024-09-16T18:17:53.785" v="2925" actId="14100"/>
          <ac:picMkLst>
            <pc:docMk/>
            <pc:sldMk cId="2102626558" sldId="1158"/>
            <ac:picMk id="8" creationId="{9C7149B6-B5CA-9E4F-D1C0-C691D9C6F141}"/>
          </ac:picMkLst>
        </pc:picChg>
      </pc:sldChg>
      <pc:sldChg chg="addSp delSp modSp add mod">
        <pc:chgData name="Bill Lord" userId="b68276031ed32d04" providerId="LiveId" clId="{D3AAC910-DFD8-45CB-9121-65E9571766DE}" dt="2024-09-16T19:22:02.588" v="3570" actId="20577"/>
        <pc:sldMkLst>
          <pc:docMk/>
          <pc:sldMk cId="1088404677" sldId="1159"/>
        </pc:sldMkLst>
        <pc:spChg chg="mod">
          <ac:chgData name="Bill Lord" userId="b68276031ed32d04" providerId="LiveId" clId="{D3AAC910-DFD8-45CB-9121-65E9571766DE}" dt="2024-09-16T00:19:02.479" v="985" actId="20577"/>
          <ac:spMkLst>
            <pc:docMk/>
            <pc:sldMk cId="1088404677" sldId="1159"/>
            <ac:spMk id="2" creationId="{00000000-0000-0000-0000-000000000000}"/>
          </ac:spMkLst>
        </pc:spChg>
        <pc:spChg chg="add del">
          <ac:chgData name="Bill Lord" userId="b68276031ed32d04" providerId="LiveId" clId="{D3AAC910-DFD8-45CB-9121-65E9571766DE}" dt="2024-09-16T18:28:07.254" v="3372" actId="22"/>
          <ac:spMkLst>
            <pc:docMk/>
            <pc:sldMk cId="1088404677" sldId="1159"/>
            <ac:spMk id="6" creationId="{2637A9B5-9FD2-9150-D072-C0106AEE7E8E}"/>
          </ac:spMkLst>
        </pc:spChg>
        <pc:spChg chg="add del">
          <ac:chgData name="Bill Lord" userId="b68276031ed32d04" providerId="LiveId" clId="{D3AAC910-DFD8-45CB-9121-65E9571766DE}" dt="2024-09-16T18:28:15.594" v="3374" actId="22"/>
          <ac:spMkLst>
            <pc:docMk/>
            <pc:sldMk cId="1088404677" sldId="1159"/>
            <ac:spMk id="8" creationId="{F4AD9A9F-7D1E-6807-6086-C6CFD0D61C14}"/>
          </ac:spMkLst>
        </pc:spChg>
        <pc:spChg chg="add mod">
          <ac:chgData name="Bill Lord" userId="b68276031ed32d04" providerId="LiveId" clId="{D3AAC910-DFD8-45CB-9121-65E9571766DE}" dt="2024-09-16T19:22:02.588" v="3570" actId="20577"/>
          <ac:spMkLst>
            <pc:docMk/>
            <pc:sldMk cId="1088404677" sldId="1159"/>
            <ac:spMk id="9" creationId="{DF333565-5305-8F5B-D39F-C2D70B6C2B17}"/>
          </ac:spMkLst>
        </pc:spChg>
        <pc:spChg chg="mod">
          <ac:chgData name="Bill Lord" userId="b68276031ed32d04" providerId="LiveId" clId="{D3AAC910-DFD8-45CB-9121-65E9571766DE}" dt="2024-09-16T18:32:46.596" v="3455"/>
          <ac:spMkLst>
            <pc:docMk/>
            <pc:sldMk cId="1088404677" sldId="1159"/>
            <ac:spMk id="11" creationId="{C952508C-0CCF-BC9A-80A3-E01410876F50}"/>
          </ac:spMkLst>
        </pc:spChg>
        <pc:grpChg chg="add mod">
          <ac:chgData name="Bill Lord" userId="b68276031ed32d04" providerId="LiveId" clId="{D3AAC910-DFD8-45CB-9121-65E9571766DE}" dt="2024-09-16T18:32:50.146" v="3456" actId="1076"/>
          <ac:grpSpMkLst>
            <pc:docMk/>
            <pc:sldMk cId="1088404677" sldId="1159"/>
            <ac:grpSpMk id="10" creationId="{3DC30AA1-25D2-9D3F-8F79-379C57B51503}"/>
          </ac:grpSpMkLst>
        </pc:grpChg>
        <pc:grpChg chg="del">
          <ac:chgData name="Bill Lord" userId="b68276031ed32d04" providerId="LiveId" clId="{D3AAC910-DFD8-45CB-9121-65E9571766DE}" dt="2024-09-16T18:27:54.407" v="3370" actId="478"/>
          <ac:grpSpMkLst>
            <pc:docMk/>
            <pc:sldMk cId="1088404677" sldId="1159"/>
            <ac:grpSpMk id="21" creationId="{18E3E4C6-FCCA-7C6E-4962-8C52DEF18A0F}"/>
          </ac:grpSpMkLst>
        </pc:grpChg>
        <pc:picChg chg="add mod">
          <ac:chgData name="Bill Lord" userId="b68276031ed32d04" providerId="LiveId" clId="{D3AAC910-DFD8-45CB-9121-65E9571766DE}" dt="2024-09-16T18:28:31.741" v="3376" actId="1076"/>
          <ac:picMkLst>
            <pc:docMk/>
            <pc:sldMk cId="1088404677" sldId="1159"/>
            <ac:picMk id="5" creationId="{B8CA3FFD-7EAC-B1E6-8AE7-4B4EDE940875}"/>
          </ac:picMkLst>
        </pc:picChg>
        <pc:picChg chg="del">
          <ac:chgData name="Bill Lord" userId="b68276031ed32d04" providerId="LiveId" clId="{D3AAC910-DFD8-45CB-9121-65E9571766DE}" dt="2024-09-16T00:15:13.967" v="929" actId="478"/>
          <ac:picMkLst>
            <pc:docMk/>
            <pc:sldMk cId="1088404677" sldId="1159"/>
            <ac:picMk id="6" creationId="{56D4A480-9793-74ED-042B-C8F1CE4700DE}"/>
          </ac:picMkLst>
        </pc:picChg>
        <pc:picChg chg="del">
          <ac:chgData name="Bill Lord" userId="b68276031ed32d04" providerId="LiveId" clId="{D3AAC910-DFD8-45CB-9121-65E9571766DE}" dt="2024-09-16T00:15:16.152" v="930" actId="478"/>
          <ac:picMkLst>
            <pc:docMk/>
            <pc:sldMk cId="1088404677" sldId="1159"/>
            <ac:picMk id="8" creationId="{9C7149B6-B5CA-9E4F-D1C0-C691D9C6F141}"/>
          </ac:picMkLst>
        </pc:picChg>
        <pc:cxnChg chg="mod">
          <ac:chgData name="Bill Lord" userId="b68276031ed32d04" providerId="LiveId" clId="{D3AAC910-DFD8-45CB-9121-65E9571766DE}" dt="2024-09-16T18:32:46.596" v="3455"/>
          <ac:cxnSpMkLst>
            <pc:docMk/>
            <pc:sldMk cId="1088404677" sldId="1159"/>
            <ac:cxnSpMk id="12" creationId="{D1E31F98-7BB6-50CB-9D10-C2CDCFA355D1}"/>
          </ac:cxnSpMkLst>
        </pc:cxnChg>
      </pc:sldChg>
      <pc:sldChg chg="addSp delSp modSp add mod">
        <pc:chgData name="Bill Lord" userId="b68276031ed32d04" providerId="LiveId" clId="{D3AAC910-DFD8-45CB-9121-65E9571766DE}" dt="2024-09-16T20:24:41.810" v="4267" actId="1076"/>
        <pc:sldMkLst>
          <pc:docMk/>
          <pc:sldMk cId="2825864589" sldId="1160"/>
        </pc:sldMkLst>
        <pc:spChg chg="mod">
          <ac:chgData name="Bill Lord" userId="b68276031ed32d04" providerId="LiveId" clId="{D3AAC910-DFD8-45CB-9121-65E9571766DE}" dt="2024-09-16T00:19:24.456" v="986"/>
          <ac:spMkLst>
            <pc:docMk/>
            <pc:sldMk cId="2825864589" sldId="1160"/>
            <ac:spMk id="2" creationId="{00000000-0000-0000-0000-000000000000}"/>
          </ac:spMkLst>
        </pc:spChg>
        <pc:spChg chg="add mod">
          <ac:chgData name="Bill Lord" userId="b68276031ed32d04" providerId="LiveId" clId="{D3AAC910-DFD8-45CB-9121-65E9571766DE}" dt="2024-09-16T20:23:59.753" v="4235"/>
          <ac:spMkLst>
            <pc:docMk/>
            <pc:sldMk cId="2825864589" sldId="1160"/>
            <ac:spMk id="4" creationId="{08F3A697-13CB-9DDE-1E0F-49A7F86EAC65}"/>
          </ac:spMkLst>
        </pc:spChg>
        <pc:spChg chg="mod">
          <ac:chgData name="Bill Lord" userId="b68276031ed32d04" providerId="LiveId" clId="{D3AAC910-DFD8-45CB-9121-65E9571766DE}" dt="2024-09-16T00:19:37.658" v="987"/>
          <ac:spMkLst>
            <pc:docMk/>
            <pc:sldMk cId="2825864589" sldId="1160"/>
            <ac:spMk id="8" creationId="{AE319EC4-398D-36E6-2445-BB4B72735F53}"/>
          </ac:spMkLst>
        </pc:spChg>
        <pc:grpChg chg="add mod">
          <ac:chgData name="Bill Lord" userId="b68276031ed32d04" providerId="LiveId" clId="{D3AAC910-DFD8-45CB-9121-65E9571766DE}" dt="2024-09-16T20:24:33.249" v="4266" actId="1035"/>
          <ac:grpSpMkLst>
            <pc:docMk/>
            <pc:sldMk cId="2825864589" sldId="1160"/>
            <ac:grpSpMk id="7" creationId="{A3713231-6A6D-FCF9-853E-5D001054477E}"/>
          </ac:grpSpMkLst>
        </pc:grpChg>
        <pc:grpChg chg="mod ord">
          <ac:chgData name="Bill Lord" userId="b68276031ed32d04" providerId="LiveId" clId="{D3AAC910-DFD8-45CB-9121-65E9571766DE}" dt="2024-09-16T20:24:41.810" v="4267" actId="1076"/>
          <ac:grpSpMkLst>
            <pc:docMk/>
            <pc:sldMk cId="2825864589" sldId="1160"/>
            <ac:grpSpMk id="21" creationId="{18E3E4C6-FCCA-7C6E-4962-8C52DEF18A0F}"/>
          </ac:grpSpMkLst>
        </pc:grpChg>
        <pc:picChg chg="del">
          <ac:chgData name="Bill Lord" userId="b68276031ed32d04" providerId="LiveId" clId="{D3AAC910-DFD8-45CB-9121-65E9571766DE}" dt="2024-09-16T00:16:11.863" v="934" actId="478"/>
          <ac:picMkLst>
            <pc:docMk/>
            <pc:sldMk cId="2825864589" sldId="1160"/>
            <ac:picMk id="5" creationId="{B8CA3FFD-7EAC-B1E6-8AE7-4B4EDE940875}"/>
          </ac:picMkLst>
        </pc:picChg>
        <pc:picChg chg="add mod">
          <ac:chgData name="Bill Lord" userId="b68276031ed32d04" providerId="LiveId" clId="{D3AAC910-DFD8-45CB-9121-65E9571766DE}" dt="2024-09-16T20:24:33.249" v="4266" actId="1035"/>
          <ac:picMkLst>
            <pc:docMk/>
            <pc:sldMk cId="2825864589" sldId="1160"/>
            <ac:picMk id="6" creationId="{983AFA7C-CB04-3794-F1CF-106887C7A910}"/>
          </ac:picMkLst>
        </pc:picChg>
        <pc:cxnChg chg="mod">
          <ac:chgData name="Bill Lord" userId="b68276031ed32d04" providerId="LiveId" clId="{D3AAC910-DFD8-45CB-9121-65E9571766DE}" dt="2024-09-16T00:19:37.658" v="987"/>
          <ac:cxnSpMkLst>
            <pc:docMk/>
            <pc:sldMk cId="2825864589" sldId="1160"/>
            <ac:cxnSpMk id="9" creationId="{9ED4E53E-73FA-4FBF-3250-797C4A58420F}"/>
          </ac:cxnSpMkLst>
        </pc:cxnChg>
      </pc:sldChg>
      <pc:sldChg chg="addSp delSp modSp add mod ord">
        <pc:chgData name="Bill Lord" userId="b68276031ed32d04" providerId="LiveId" clId="{D3AAC910-DFD8-45CB-9121-65E9571766DE}" dt="2024-09-16T19:41:39.484" v="3987" actId="20577"/>
        <pc:sldMkLst>
          <pc:docMk/>
          <pc:sldMk cId="2475886854" sldId="1161"/>
        </pc:sldMkLst>
        <pc:spChg chg="mod">
          <ac:chgData name="Bill Lord" userId="b68276031ed32d04" providerId="LiveId" clId="{D3AAC910-DFD8-45CB-9121-65E9571766DE}" dt="2024-09-16T12:54:42.535" v="1108" actId="20577"/>
          <ac:spMkLst>
            <pc:docMk/>
            <pc:sldMk cId="2475886854" sldId="1161"/>
            <ac:spMk id="2" creationId="{00000000-0000-0000-0000-000000000000}"/>
          </ac:spMkLst>
        </pc:spChg>
        <pc:spChg chg="add mod">
          <ac:chgData name="Bill Lord" userId="b68276031ed32d04" providerId="LiveId" clId="{D3AAC910-DFD8-45CB-9121-65E9571766DE}" dt="2024-09-16T19:41:39.484" v="3987" actId="20577"/>
          <ac:spMkLst>
            <pc:docMk/>
            <pc:sldMk cId="2475886854" sldId="1161"/>
            <ac:spMk id="4" creationId="{7A71B1A5-472C-D75B-A141-EF4CB0796771}"/>
          </ac:spMkLst>
        </pc:spChg>
        <pc:grpChg chg="del">
          <ac:chgData name="Bill Lord" userId="b68276031ed32d04" providerId="LiveId" clId="{D3AAC910-DFD8-45CB-9121-65E9571766DE}" dt="2024-09-16T12:55:33.038" v="1126" actId="478"/>
          <ac:grpSpMkLst>
            <pc:docMk/>
            <pc:sldMk cId="2475886854" sldId="1161"/>
            <ac:grpSpMk id="21" creationId="{18E3E4C6-FCCA-7C6E-4962-8C52DEF18A0F}"/>
          </ac:grpSpMkLst>
        </pc:grpChg>
        <pc:picChg chg="del">
          <ac:chgData name="Bill Lord" userId="b68276031ed32d04" providerId="LiveId" clId="{D3AAC910-DFD8-45CB-9121-65E9571766DE}" dt="2024-09-16T19:19:20.473" v="3529" actId="478"/>
          <ac:picMkLst>
            <pc:docMk/>
            <pc:sldMk cId="2475886854" sldId="1161"/>
            <ac:picMk id="5" creationId="{B8CA3FFD-7EAC-B1E6-8AE7-4B4EDE940875}"/>
          </ac:picMkLst>
        </pc:picChg>
      </pc:sldChg>
      <pc:sldChg chg="addSp delSp modSp add mod">
        <pc:chgData name="Bill Lord" userId="b68276031ed32d04" providerId="LiveId" clId="{D3AAC910-DFD8-45CB-9121-65E9571766DE}" dt="2024-09-16T19:47:08.097" v="4188" actId="20577"/>
        <pc:sldMkLst>
          <pc:docMk/>
          <pc:sldMk cId="1169755092" sldId="1162"/>
        </pc:sldMkLst>
        <pc:spChg chg="mod">
          <ac:chgData name="Bill Lord" userId="b68276031ed32d04" providerId="LiveId" clId="{D3AAC910-DFD8-45CB-9121-65E9571766DE}" dt="2024-09-16T12:55:12.591" v="1124" actId="20577"/>
          <ac:spMkLst>
            <pc:docMk/>
            <pc:sldMk cId="1169755092" sldId="1162"/>
            <ac:spMk id="2" creationId="{00000000-0000-0000-0000-000000000000}"/>
          </ac:spMkLst>
        </pc:spChg>
        <pc:spChg chg="add del mod">
          <ac:chgData name="Bill Lord" userId="b68276031ed32d04" providerId="LiveId" clId="{D3AAC910-DFD8-45CB-9121-65E9571766DE}" dt="2024-09-16T19:42:39.800" v="3989" actId="478"/>
          <ac:spMkLst>
            <pc:docMk/>
            <pc:sldMk cId="1169755092" sldId="1162"/>
            <ac:spMk id="4" creationId="{1DC641DE-1F23-D2E5-F242-C2265E61440E}"/>
          </ac:spMkLst>
        </pc:spChg>
        <pc:spChg chg="add mod">
          <ac:chgData name="Bill Lord" userId="b68276031ed32d04" providerId="LiveId" clId="{D3AAC910-DFD8-45CB-9121-65E9571766DE}" dt="2024-09-16T19:47:08.097" v="4188" actId="20577"/>
          <ac:spMkLst>
            <pc:docMk/>
            <pc:sldMk cId="1169755092" sldId="1162"/>
            <ac:spMk id="6" creationId="{E851A0CD-A04C-FC08-88A5-7EB598014D0A}"/>
          </ac:spMkLst>
        </pc:spChg>
        <pc:grpChg chg="del">
          <ac:chgData name="Bill Lord" userId="b68276031ed32d04" providerId="LiveId" clId="{D3AAC910-DFD8-45CB-9121-65E9571766DE}" dt="2024-09-16T12:55:29.211" v="1125" actId="478"/>
          <ac:grpSpMkLst>
            <pc:docMk/>
            <pc:sldMk cId="1169755092" sldId="1162"/>
            <ac:grpSpMk id="21" creationId="{18E3E4C6-FCCA-7C6E-4962-8C52DEF18A0F}"/>
          </ac:grpSpMkLst>
        </pc:grpChg>
        <pc:picChg chg="del">
          <ac:chgData name="Bill Lord" userId="b68276031ed32d04" providerId="LiveId" clId="{D3AAC910-DFD8-45CB-9121-65E9571766DE}" dt="2024-09-16T19:19:32.884" v="3531" actId="478"/>
          <ac:picMkLst>
            <pc:docMk/>
            <pc:sldMk cId="1169755092" sldId="1162"/>
            <ac:picMk id="5" creationId="{B8CA3FFD-7EAC-B1E6-8AE7-4B4EDE940875}"/>
          </ac:picMkLst>
        </pc:picChg>
      </pc:sldChg>
      <pc:sldChg chg="addSp modSp add mod">
        <pc:chgData name="Bill Lord" userId="b68276031ed32d04" providerId="LiveId" clId="{D3AAC910-DFD8-45CB-9121-65E9571766DE}" dt="2024-09-16T17:18:17.485" v="1394" actId="20577"/>
        <pc:sldMkLst>
          <pc:docMk/>
          <pc:sldMk cId="707184027" sldId="1163"/>
        </pc:sldMkLst>
        <pc:spChg chg="mod">
          <ac:chgData name="Bill Lord" userId="b68276031ed32d04" providerId="LiveId" clId="{D3AAC910-DFD8-45CB-9121-65E9571766DE}" dt="2024-09-16T13:03:26.913" v="1185" actId="20577"/>
          <ac:spMkLst>
            <pc:docMk/>
            <pc:sldMk cId="707184027" sldId="1163"/>
            <ac:spMk id="2" creationId="{00000000-0000-0000-0000-000000000000}"/>
          </ac:spMkLst>
        </pc:spChg>
        <pc:spChg chg="add mod">
          <ac:chgData name="Bill Lord" userId="b68276031ed32d04" providerId="LiveId" clId="{D3AAC910-DFD8-45CB-9121-65E9571766DE}" dt="2024-09-16T17:18:17.485" v="1394" actId="20577"/>
          <ac:spMkLst>
            <pc:docMk/>
            <pc:sldMk cId="707184027" sldId="1163"/>
            <ac:spMk id="4" creationId="{D3A0E4BF-34B8-8A0A-DFBB-52C48E9405BF}"/>
          </ac:spMkLst>
        </pc:spChg>
      </pc:sldChg>
    </pc:docChg>
  </pc:docChgLst>
  <pc:docChgLst>
    <pc:chgData name="Bill Lord" userId="b68276031ed32d04" providerId="LiveId" clId="{EA8646FD-B982-4534-B1FF-521F7CB71F0F}"/>
    <pc:docChg chg="undo redo custSel addSld delSld modSld sldOrd">
      <pc:chgData name="Bill Lord" userId="b68276031ed32d04" providerId="LiveId" clId="{EA8646FD-B982-4534-B1FF-521F7CB71F0F}" dt="2022-09-22T19:38:37.374" v="2633" actId="1076"/>
      <pc:docMkLst>
        <pc:docMk/>
      </pc:docMkLst>
      <pc:sldChg chg="addSp delSp modSp mod setBg addAnim delAnim modAnim">
        <pc:chgData name="Bill Lord" userId="b68276031ed32d04" providerId="LiveId" clId="{EA8646FD-B982-4534-B1FF-521F7CB71F0F}" dt="2022-09-19T15:15:52.003" v="207"/>
        <pc:sldMkLst>
          <pc:docMk/>
          <pc:sldMk cId="3999202283" sldId="256"/>
        </pc:sldMkLst>
        <pc:spChg chg="mod ord">
          <ac:chgData name="Bill Lord" userId="b68276031ed32d04" providerId="LiveId" clId="{EA8646FD-B982-4534-B1FF-521F7CB71F0F}" dt="2022-09-19T15:10:57.232" v="198" actId="26606"/>
          <ac:spMkLst>
            <pc:docMk/>
            <pc:sldMk cId="3999202283" sldId="256"/>
            <ac:spMk id="2" creationId="{00000000-0000-0000-0000-000000000000}"/>
          </ac:spMkLst>
        </pc:spChg>
        <pc:spChg chg="mod ord">
          <ac:chgData name="Bill Lord" userId="b68276031ed32d04" providerId="LiveId" clId="{EA8646FD-B982-4534-B1FF-521F7CB71F0F}" dt="2022-09-19T15:11:32.794" v="206" actId="1037"/>
          <ac:spMkLst>
            <pc:docMk/>
            <pc:sldMk cId="3999202283" sldId="256"/>
            <ac:spMk id="3" creationId="{00000000-0000-0000-0000-000000000000}"/>
          </ac:spMkLst>
        </pc:spChg>
        <pc:spChg chg="mod ord">
          <ac:chgData name="Bill Lord" userId="b68276031ed32d04" providerId="LiveId" clId="{EA8646FD-B982-4534-B1FF-521F7CB71F0F}" dt="2022-09-19T15:11:08.228" v="199" actId="1076"/>
          <ac:spMkLst>
            <pc:docMk/>
            <pc:sldMk cId="3999202283" sldId="256"/>
            <ac:spMk id="4" creationId="{00000000-0000-0000-0000-000000000000}"/>
          </ac:spMkLst>
        </pc:spChg>
        <pc:spChg chg="add del">
          <ac:chgData name="Bill Lord" userId="b68276031ed32d04" providerId="LiveId" clId="{EA8646FD-B982-4534-B1FF-521F7CB71F0F}" dt="2022-09-19T15:03:07.049" v="101" actId="26606"/>
          <ac:spMkLst>
            <pc:docMk/>
            <pc:sldMk cId="3999202283" sldId="256"/>
            <ac:spMk id="13" creationId="{1D50F262-343C-4101-AB3C-9DA1072F7305}"/>
          </ac:spMkLst>
        </pc:spChg>
        <pc:spChg chg="add del">
          <ac:chgData name="Bill Lord" userId="b68276031ed32d04" providerId="LiveId" clId="{EA8646FD-B982-4534-B1FF-521F7CB71F0F}" dt="2022-09-19T15:00:12.482" v="81" actId="26606"/>
          <ac:spMkLst>
            <pc:docMk/>
            <pc:sldMk cId="3999202283" sldId="256"/>
            <ac:spMk id="14" creationId="{765F4110-C0FC-4D61-ACD2-A7C950EAE908}"/>
          </ac:spMkLst>
        </pc:spChg>
        <pc:spChg chg="add del">
          <ac:chgData name="Bill Lord" userId="b68276031ed32d04" providerId="LiveId" clId="{EA8646FD-B982-4534-B1FF-521F7CB71F0F}" dt="2022-09-19T15:03:07.049" v="101" actId="26606"/>
          <ac:spMkLst>
            <pc:docMk/>
            <pc:sldMk cId="3999202283" sldId="256"/>
            <ac:spMk id="15" creationId="{6A0924B3-0260-445E-AFD7-9533C0D1B3C9}"/>
          </ac:spMkLst>
        </pc:spChg>
        <pc:spChg chg="add del">
          <ac:chgData name="Bill Lord" userId="b68276031ed32d04" providerId="LiveId" clId="{EA8646FD-B982-4534-B1FF-521F7CB71F0F}" dt="2022-09-19T15:03:07.049" v="101" actId="26606"/>
          <ac:spMkLst>
            <pc:docMk/>
            <pc:sldMk cId="3999202283" sldId="256"/>
            <ac:spMk id="17" creationId="{7C34E8CB-B972-4A94-8469-315C10C2AA93}"/>
          </ac:spMkLst>
        </pc:spChg>
        <pc:spChg chg="add del">
          <ac:chgData name="Bill Lord" userId="b68276031ed32d04" providerId="LiveId" clId="{EA8646FD-B982-4534-B1FF-521F7CB71F0F}" dt="2022-09-19T15:00:15.571" v="85" actId="26606"/>
          <ac:spMkLst>
            <pc:docMk/>
            <pc:sldMk cId="3999202283" sldId="256"/>
            <ac:spMk id="18" creationId="{3A930249-8242-4E2B-AF17-C01826488321}"/>
          </ac:spMkLst>
        </pc:spChg>
        <pc:spChg chg="add del">
          <ac:chgData name="Bill Lord" userId="b68276031ed32d04" providerId="LiveId" clId="{EA8646FD-B982-4534-B1FF-521F7CB71F0F}" dt="2022-09-19T15:00:15.571" v="85" actId="26606"/>
          <ac:spMkLst>
            <pc:docMk/>
            <pc:sldMk cId="3999202283" sldId="256"/>
            <ac:spMk id="19" creationId="{A5BDD999-C5E1-4B3E-A710-768673819165}"/>
          </ac:spMkLst>
        </pc:spChg>
        <pc:spChg chg="add del">
          <ac:chgData name="Bill Lord" userId="b68276031ed32d04" providerId="LiveId" clId="{EA8646FD-B982-4534-B1FF-521F7CB71F0F}" dt="2022-09-19T15:00:25.013" v="89" actId="26606"/>
          <ac:spMkLst>
            <pc:docMk/>
            <pc:sldMk cId="3999202283" sldId="256"/>
            <ac:spMk id="20" creationId="{32FD26B0-16CE-4AD4-9CE4-A63EBF330831}"/>
          </ac:spMkLst>
        </pc:spChg>
        <pc:spChg chg="add del">
          <ac:chgData name="Bill Lord" userId="b68276031ed32d04" providerId="LiveId" clId="{EA8646FD-B982-4534-B1FF-521F7CB71F0F}" dt="2022-09-19T15:00:20.450" v="87" actId="26606"/>
          <ac:spMkLst>
            <pc:docMk/>
            <pc:sldMk cId="3999202283" sldId="256"/>
            <ac:spMk id="21" creationId="{A8CCCB6D-5162-4AAE-A5E3-3AC55410DBCE}"/>
          </ac:spMkLst>
        </pc:spChg>
        <pc:spChg chg="add del">
          <ac:chgData name="Bill Lord" userId="b68276031ed32d04" providerId="LiveId" clId="{EA8646FD-B982-4534-B1FF-521F7CB71F0F}" dt="2022-09-19T15:00:20.450" v="87" actId="26606"/>
          <ac:spMkLst>
            <pc:docMk/>
            <pc:sldMk cId="3999202283" sldId="256"/>
            <ac:spMk id="22" creationId="{0BCD8C04-CC7B-40EF-82EB-E9821F79BB86}"/>
          </ac:spMkLst>
        </pc:spChg>
        <pc:spChg chg="add del">
          <ac:chgData name="Bill Lord" userId="b68276031ed32d04" providerId="LiveId" clId="{EA8646FD-B982-4534-B1FF-521F7CB71F0F}" dt="2022-09-19T15:03:07.049" v="101" actId="26606"/>
          <ac:spMkLst>
            <pc:docMk/>
            <pc:sldMk cId="3999202283" sldId="256"/>
            <ac:spMk id="23" creationId="{114A821F-8663-46BA-8CC0-D4C44F639F3A}"/>
          </ac:spMkLst>
        </pc:spChg>
        <pc:spChg chg="add del">
          <ac:chgData name="Bill Lord" userId="b68276031ed32d04" providerId="LiveId" clId="{EA8646FD-B982-4534-B1FF-521F7CB71F0F}" dt="2022-09-19T15:00:25.013" v="89" actId="26606"/>
          <ac:spMkLst>
            <pc:docMk/>
            <pc:sldMk cId="3999202283" sldId="256"/>
            <ac:spMk id="24" creationId="{2151139A-886F-4B97-8815-729AD3831BBD}"/>
          </ac:spMkLst>
        </pc:spChg>
        <pc:spChg chg="add del">
          <ac:chgData name="Bill Lord" userId="b68276031ed32d04" providerId="LiveId" clId="{EA8646FD-B982-4534-B1FF-521F7CB71F0F}" dt="2022-09-19T15:00:25.013" v="89" actId="26606"/>
          <ac:spMkLst>
            <pc:docMk/>
            <pc:sldMk cId="3999202283" sldId="256"/>
            <ac:spMk id="25" creationId="{5428AC11-BFDF-42EF-80FF-717BBF909067}"/>
          </ac:spMkLst>
        </pc:spChg>
        <pc:spChg chg="add del">
          <ac:chgData name="Bill Lord" userId="b68276031ed32d04" providerId="LiveId" clId="{EA8646FD-B982-4534-B1FF-521F7CB71F0F}" dt="2022-09-19T15:00:25.013" v="89" actId="26606"/>
          <ac:spMkLst>
            <pc:docMk/>
            <pc:sldMk cId="3999202283" sldId="256"/>
            <ac:spMk id="26" creationId="{2CC56AF6-38E4-490B-8E2B-1A1037B4EDD4}"/>
          </ac:spMkLst>
        </pc:spChg>
        <pc:spChg chg="add del">
          <ac:chgData name="Bill Lord" userId="b68276031ed32d04" providerId="LiveId" clId="{EA8646FD-B982-4534-B1FF-521F7CB71F0F}" dt="2022-09-19T15:03:07.049" v="101" actId="26606"/>
          <ac:spMkLst>
            <pc:docMk/>
            <pc:sldMk cId="3999202283" sldId="256"/>
            <ac:spMk id="27" creationId="{67EF550F-47CE-4FB2-9DAC-12AD835C833D}"/>
          </ac:spMkLst>
        </pc:spChg>
        <pc:spChg chg="add del">
          <ac:chgData name="Bill Lord" userId="b68276031ed32d04" providerId="LiveId" clId="{EA8646FD-B982-4534-B1FF-521F7CB71F0F}" dt="2022-09-19T15:00:31.294" v="91" actId="26606"/>
          <ac:spMkLst>
            <pc:docMk/>
            <pc:sldMk cId="3999202283" sldId="256"/>
            <ac:spMk id="28" creationId="{FA69AAE0-49D5-4C8B-8BA2-55898C00E05E}"/>
          </ac:spMkLst>
        </pc:spChg>
        <pc:spChg chg="add del">
          <ac:chgData name="Bill Lord" userId="b68276031ed32d04" providerId="LiveId" clId="{EA8646FD-B982-4534-B1FF-521F7CB71F0F}" dt="2022-09-19T15:03:11.718" v="103" actId="26606"/>
          <ac:spMkLst>
            <pc:docMk/>
            <pc:sldMk cId="3999202283" sldId="256"/>
            <ac:spMk id="29" creationId="{823AC064-BC96-4F32-8AE1-B2FD38754823}"/>
          </ac:spMkLst>
        </pc:spChg>
        <pc:spChg chg="add del">
          <ac:chgData name="Bill Lord" userId="b68276031ed32d04" providerId="LiveId" clId="{EA8646FD-B982-4534-B1FF-521F7CB71F0F}" dt="2022-09-19T15:01:05.691" v="93" actId="26606"/>
          <ac:spMkLst>
            <pc:docMk/>
            <pc:sldMk cId="3999202283" sldId="256"/>
            <ac:spMk id="30" creationId="{1D50F262-343C-4101-AB3C-9DA1072F7305}"/>
          </ac:spMkLst>
        </pc:spChg>
        <pc:spChg chg="add del">
          <ac:chgData name="Bill Lord" userId="b68276031ed32d04" providerId="LiveId" clId="{EA8646FD-B982-4534-B1FF-521F7CB71F0F}" dt="2022-09-19T15:01:05.691" v="93" actId="26606"/>
          <ac:spMkLst>
            <pc:docMk/>
            <pc:sldMk cId="3999202283" sldId="256"/>
            <ac:spMk id="31" creationId="{6A0924B3-0260-445E-AFD7-9533C0D1B3C9}"/>
          </ac:spMkLst>
        </pc:spChg>
        <pc:spChg chg="add del">
          <ac:chgData name="Bill Lord" userId="b68276031ed32d04" providerId="LiveId" clId="{EA8646FD-B982-4534-B1FF-521F7CB71F0F}" dt="2022-09-19T15:01:05.691" v="93" actId="26606"/>
          <ac:spMkLst>
            <pc:docMk/>
            <pc:sldMk cId="3999202283" sldId="256"/>
            <ac:spMk id="32" creationId="{7C34E8CB-B972-4A94-8469-315C10C2AA93}"/>
          </ac:spMkLst>
        </pc:spChg>
        <pc:spChg chg="add del">
          <ac:chgData name="Bill Lord" userId="b68276031ed32d04" providerId="LiveId" clId="{EA8646FD-B982-4534-B1FF-521F7CB71F0F}" dt="2022-09-19T15:01:05.691" v="93" actId="26606"/>
          <ac:spMkLst>
            <pc:docMk/>
            <pc:sldMk cId="3999202283" sldId="256"/>
            <ac:spMk id="33" creationId="{114A821F-8663-46BA-8CC0-D4C44F639F3A}"/>
          </ac:spMkLst>
        </pc:spChg>
        <pc:spChg chg="add del">
          <ac:chgData name="Bill Lord" userId="b68276031ed32d04" providerId="LiveId" clId="{EA8646FD-B982-4534-B1FF-521F7CB71F0F}" dt="2022-09-19T15:01:05.691" v="93" actId="26606"/>
          <ac:spMkLst>
            <pc:docMk/>
            <pc:sldMk cId="3999202283" sldId="256"/>
            <ac:spMk id="34" creationId="{67EF550F-47CE-4FB2-9DAC-12AD835C833D}"/>
          </ac:spMkLst>
        </pc:spChg>
        <pc:spChg chg="add del">
          <ac:chgData name="Bill Lord" userId="b68276031ed32d04" providerId="LiveId" clId="{EA8646FD-B982-4534-B1FF-521F7CB71F0F}" dt="2022-09-19T15:01:09.512" v="95" actId="26606"/>
          <ac:spMkLst>
            <pc:docMk/>
            <pc:sldMk cId="3999202283" sldId="256"/>
            <ac:spMk id="36" creationId="{197C305C-0E98-44D5-A930-21F23CC52F93}"/>
          </ac:spMkLst>
        </pc:spChg>
        <pc:spChg chg="add del">
          <ac:chgData name="Bill Lord" userId="b68276031ed32d04" providerId="LiveId" clId="{EA8646FD-B982-4534-B1FF-521F7CB71F0F}" dt="2022-09-19T15:01:09.512" v="95" actId="26606"/>
          <ac:spMkLst>
            <pc:docMk/>
            <pc:sldMk cId="3999202283" sldId="256"/>
            <ac:spMk id="37" creationId="{A3473CF9-37EB-43E7-89EF-D2D1C53D1DAC}"/>
          </ac:spMkLst>
        </pc:spChg>
        <pc:spChg chg="add del">
          <ac:chgData name="Bill Lord" userId="b68276031ed32d04" providerId="LiveId" clId="{EA8646FD-B982-4534-B1FF-521F7CB71F0F}" dt="2022-09-19T15:01:09.512" v="95" actId="26606"/>
          <ac:spMkLst>
            <pc:docMk/>
            <pc:sldMk cId="3999202283" sldId="256"/>
            <ac:spMk id="38" creationId="{586B4EF9-43BA-4655-A6FF-1D8E21574C95}"/>
          </ac:spMkLst>
        </pc:spChg>
        <pc:spChg chg="add del">
          <ac:chgData name="Bill Lord" userId="b68276031ed32d04" providerId="LiveId" clId="{EA8646FD-B982-4534-B1FF-521F7CB71F0F}" dt="2022-09-19T15:01:54.832" v="97" actId="26606"/>
          <ac:spMkLst>
            <pc:docMk/>
            <pc:sldMk cId="3999202283" sldId="256"/>
            <ac:spMk id="40" creationId="{1D50F262-343C-4101-AB3C-9DA1072F7305}"/>
          </ac:spMkLst>
        </pc:spChg>
        <pc:spChg chg="add del">
          <ac:chgData name="Bill Lord" userId="b68276031ed32d04" providerId="LiveId" clId="{EA8646FD-B982-4534-B1FF-521F7CB71F0F}" dt="2022-09-19T15:01:54.832" v="97" actId="26606"/>
          <ac:spMkLst>
            <pc:docMk/>
            <pc:sldMk cId="3999202283" sldId="256"/>
            <ac:spMk id="41" creationId="{6A0924B3-0260-445E-AFD7-9533C0D1B3C9}"/>
          </ac:spMkLst>
        </pc:spChg>
        <pc:spChg chg="add del">
          <ac:chgData name="Bill Lord" userId="b68276031ed32d04" providerId="LiveId" clId="{EA8646FD-B982-4534-B1FF-521F7CB71F0F}" dt="2022-09-19T15:01:54.832" v="97" actId="26606"/>
          <ac:spMkLst>
            <pc:docMk/>
            <pc:sldMk cId="3999202283" sldId="256"/>
            <ac:spMk id="42" creationId="{7C34E8CB-B972-4A94-8469-315C10C2AA93}"/>
          </ac:spMkLst>
        </pc:spChg>
        <pc:spChg chg="add del">
          <ac:chgData name="Bill Lord" userId="b68276031ed32d04" providerId="LiveId" clId="{EA8646FD-B982-4534-B1FF-521F7CB71F0F}" dt="2022-09-19T15:01:54.832" v="97" actId="26606"/>
          <ac:spMkLst>
            <pc:docMk/>
            <pc:sldMk cId="3999202283" sldId="256"/>
            <ac:spMk id="43" creationId="{114A821F-8663-46BA-8CC0-D4C44F639F3A}"/>
          </ac:spMkLst>
        </pc:spChg>
        <pc:spChg chg="add del">
          <ac:chgData name="Bill Lord" userId="b68276031ed32d04" providerId="LiveId" clId="{EA8646FD-B982-4534-B1FF-521F7CB71F0F}" dt="2022-09-19T15:01:54.832" v="97" actId="26606"/>
          <ac:spMkLst>
            <pc:docMk/>
            <pc:sldMk cId="3999202283" sldId="256"/>
            <ac:spMk id="44" creationId="{67EF550F-47CE-4FB2-9DAC-12AD835C833D}"/>
          </ac:spMkLst>
        </pc:spChg>
        <pc:spChg chg="add del">
          <ac:chgData name="Bill Lord" userId="b68276031ed32d04" providerId="LiveId" clId="{EA8646FD-B982-4534-B1FF-521F7CB71F0F}" dt="2022-09-19T15:03:14.078" v="107" actId="26606"/>
          <ac:spMkLst>
            <pc:docMk/>
            <pc:sldMk cId="3999202283" sldId="256"/>
            <ac:spMk id="45" creationId="{A8CCCB6D-5162-4AAE-A5E3-3AC55410DBCE}"/>
          </ac:spMkLst>
        </pc:spChg>
        <pc:spChg chg="add del">
          <ac:chgData name="Bill Lord" userId="b68276031ed32d04" providerId="LiveId" clId="{EA8646FD-B982-4534-B1FF-521F7CB71F0F}" dt="2022-09-19T15:03:14.078" v="107" actId="26606"/>
          <ac:spMkLst>
            <pc:docMk/>
            <pc:sldMk cId="3999202283" sldId="256"/>
            <ac:spMk id="46" creationId="{0BCD8C04-CC7B-40EF-82EB-E9821F79BB86}"/>
          </ac:spMkLst>
        </pc:spChg>
        <pc:spChg chg="add del">
          <ac:chgData name="Bill Lord" userId="b68276031ed32d04" providerId="LiveId" clId="{EA8646FD-B982-4534-B1FF-521F7CB71F0F}" dt="2022-09-19T15:10:57.232" v="198" actId="26606"/>
          <ac:spMkLst>
            <pc:docMk/>
            <pc:sldMk cId="3999202283" sldId="256"/>
            <ac:spMk id="48" creationId="{765F4110-C0FC-4D61-ACD2-A7C950EAE908}"/>
          </ac:spMkLst>
        </pc:spChg>
        <pc:spChg chg="add del">
          <ac:chgData name="Bill Lord" userId="b68276031ed32d04" providerId="LiveId" clId="{EA8646FD-B982-4534-B1FF-521F7CB71F0F}" dt="2022-09-19T15:09:48.356" v="193" actId="26606"/>
          <ac:spMkLst>
            <pc:docMk/>
            <pc:sldMk cId="3999202283" sldId="256"/>
            <ac:spMk id="54" creationId="{1D50F262-343C-4101-AB3C-9DA1072F7305}"/>
          </ac:spMkLst>
        </pc:spChg>
        <pc:spChg chg="add del">
          <ac:chgData name="Bill Lord" userId="b68276031ed32d04" providerId="LiveId" clId="{EA8646FD-B982-4534-B1FF-521F7CB71F0F}" dt="2022-09-19T15:09:48.356" v="193" actId="26606"/>
          <ac:spMkLst>
            <pc:docMk/>
            <pc:sldMk cId="3999202283" sldId="256"/>
            <ac:spMk id="56" creationId="{6A0924B3-0260-445E-AFD7-9533C0D1B3C9}"/>
          </ac:spMkLst>
        </pc:spChg>
        <pc:spChg chg="add del">
          <ac:chgData name="Bill Lord" userId="b68276031ed32d04" providerId="LiveId" clId="{EA8646FD-B982-4534-B1FF-521F7CB71F0F}" dt="2022-09-19T15:09:48.356" v="193" actId="26606"/>
          <ac:spMkLst>
            <pc:docMk/>
            <pc:sldMk cId="3999202283" sldId="256"/>
            <ac:spMk id="58" creationId="{7C34E8CB-B972-4A94-8469-315C10C2AA93}"/>
          </ac:spMkLst>
        </pc:spChg>
        <pc:spChg chg="add del">
          <ac:chgData name="Bill Lord" userId="b68276031ed32d04" providerId="LiveId" clId="{EA8646FD-B982-4534-B1FF-521F7CB71F0F}" dt="2022-09-19T15:09:48.356" v="193" actId="26606"/>
          <ac:spMkLst>
            <pc:docMk/>
            <pc:sldMk cId="3999202283" sldId="256"/>
            <ac:spMk id="60" creationId="{114A821F-8663-46BA-8CC0-D4C44F639F3A}"/>
          </ac:spMkLst>
        </pc:spChg>
        <pc:spChg chg="add del">
          <ac:chgData name="Bill Lord" userId="b68276031ed32d04" providerId="LiveId" clId="{EA8646FD-B982-4534-B1FF-521F7CB71F0F}" dt="2022-09-19T15:09:48.356" v="193" actId="26606"/>
          <ac:spMkLst>
            <pc:docMk/>
            <pc:sldMk cId="3999202283" sldId="256"/>
            <ac:spMk id="62" creationId="{67EF550F-47CE-4FB2-9DAC-12AD835C833D}"/>
          </ac:spMkLst>
        </pc:spChg>
        <pc:spChg chg="add del">
          <ac:chgData name="Bill Lord" userId="b68276031ed32d04" providerId="LiveId" clId="{EA8646FD-B982-4534-B1FF-521F7CB71F0F}" dt="2022-09-19T15:10:01.172" v="195" actId="26606"/>
          <ac:spMkLst>
            <pc:docMk/>
            <pc:sldMk cId="3999202283" sldId="256"/>
            <ac:spMk id="64" creationId="{FA69AAE0-49D5-4C8B-8BA2-55898C00E05E}"/>
          </ac:spMkLst>
        </pc:spChg>
        <pc:spChg chg="add del">
          <ac:chgData name="Bill Lord" userId="b68276031ed32d04" providerId="LiveId" clId="{EA8646FD-B982-4534-B1FF-521F7CB71F0F}" dt="2022-09-19T15:10:57.232" v="198" actId="26606"/>
          <ac:spMkLst>
            <pc:docMk/>
            <pc:sldMk cId="3999202283" sldId="256"/>
            <ac:spMk id="67" creationId="{D1520B01-A2E4-41C2-8A8F-7683F250890E}"/>
          </ac:spMkLst>
        </pc:spChg>
        <pc:grpChg chg="add del">
          <ac:chgData name="Bill Lord" userId="b68276031ed32d04" providerId="LiveId" clId="{EA8646FD-B982-4534-B1FF-521F7CB71F0F}" dt="2022-09-19T15:10:57.232" v="198" actId="26606"/>
          <ac:grpSpMkLst>
            <pc:docMk/>
            <pc:sldMk cId="3999202283" sldId="256"/>
            <ac:grpSpMk id="68" creationId="{08D20F07-CD49-4F17-BC00-9429DA80C502}"/>
          </ac:grpSpMkLst>
        </pc:grpChg>
        <pc:grpChg chg="add del">
          <ac:chgData name="Bill Lord" userId="b68276031ed32d04" providerId="LiveId" clId="{EA8646FD-B982-4534-B1FF-521F7CB71F0F}" dt="2022-09-19T15:10:57.232" v="198" actId="26606"/>
          <ac:grpSpMkLst>
            <pc:docMk/>
            <pc:sldMk cId="3999202283" sldId="256"/>
            <ac:grpSpMk id="71" creationId="{1F634C0A-A487-42AF-8DFD-4DAD62FE92BF}"/>
          </ac:grpSpMkLst>
        </pc:grpChg>
        <pc:grpChg chg="add del">
          <ac:chgData name="Bill Lord" userId="b68276031ed32d04" providerId="LiveId" clId="{EA8646FD-B982-4534-B1FF-521F7CB71F0F}" dt="2022-09-19T15:10:57.232" v="198" actId="26606"/>
          <ac:grpSpMkLst>
            <pc:docMk/>
            <pc:sldMk cId="3999202283" sldId="256"/>
            <ac:grpSpMk id="73" creationId="{066EE5A2-0D35-4D6A-A5C7-1CA91F740684}"/>
          </ac:grpSpMkLst>
        </pc:grpChg>
        <pc:grpChg chg="add del">
          <ac:chgData name="Bill Lord" userId="b68276031ed32d04" providerId="LiveId" clId="{EA8646FD-B982-4534-B1FF-521F7CB71F0F}" dt="2022-09-19T15:10:57.232" v="198" actId="26606"/>
          <ac:grpSpMkLst>
            <pc:docMk/>
            <pc:sldMk cId="3999202283" sldId="256"/>
            <ac:grpSpMk id="75" creationId="{56AA1647-0DA6-4A17-B3E1-95D61BD54714}"/>
          </ac:grpSpMkLst>
        </pc:grpChg>
        <pc:picChg chg="del">
          <ac:chgData name="Bill Lord" userId="b68276031ed32d04" providerId="LiveId" clId="{EA8646FD-B982-4534-B1FF-521F7CB71F0F}" dt="2022-09-19T14:55:35.193" v="2" actId="478"/>
          <ac:picMkLst>
            <pc:docMk/>
            <pc:sldMk cId="3999202283" sldId="256"/>
            <ac:picMk id="6" creationId="{00000000-0000-0000-0000-000000000000}"/>
          </ac:picMkLst>
        </pc:picChg>
        <pc:picChg chg="add del mod ord modCrop">
          <ac:chgData name="Bill Lord" userId="b68276031ed32d04" providerId="LiveId" clId="{EA8646FD-B982-4534-B1FF-521F7CB71F0F}" dt="2022-09-19T15:02:12.179" v="99" actId="21"/>
          <ac:picMkLst>
            <pc:docMk/>
            <pc:sldMk cId="3999202283" sldId="256"/>
            <ac:picMk id="7" creationId="{F2DC1370-C27B-E272-F3F7-45C06A3768DE}"/>
          </ac:picMkLst>
        </pc:picChg>
        <pc:picChg chg="add del mod ord modCrop">
          <ac:chgData name="Bill Lord" userId="b68276031ed32d04" providerId="LiveId" clId="{EA8646FD-B982-4534-B1FF-521F7CB71F0F}" dt="2022-09-19T15:01:59.793" v="98" actId="21"/>
          <ac:picMkLst>
            <pc:docMk/>
            <pc:sldMk cId="3999202283" sldId="256"/>
            <ac:picMk id="9" creationId="{549684C7-48D2-B17F-9360-335375EBE01D}"/>
          </ac:picMkLst>
        </pc:picChg>
        <pc:picChg chg="mod ord">
          <ac:chgData name="Bill Lord" userId="b68276031ed32d04" providerId="LiveId" clId="{EA8646FD-B982-4534-B1FF-521F7CB71F0F}" dt="2022-09-19T15:10:57.232" v="198" actId="26606"/>
          <ac:picMkLst>
            <pc:docMk/>
            <pc:sldMk cId="3999202283" sldId="256"/>
            <ac:picMk id="10" creationId="{5C67FAD7-D30A-894D-C8F0-F3832BF7CA9A}"/>
          </ac:picMkLst>
        </pc:picChg>
        <pc:picChg chg="mod ord">
          <ac:chgData name="Bill Lord" userId="b68276031ed32d04" providerId="LiveId" clId="{EA8646FD-B982-4534-B1FF-521F7CB71F0F}" dt="2022-09-19T15:10:57.232" v="198" actId="26606"/>
          <ac:picMkLst>
            <pc:docMk/>
            <pc:sldMk cId="3999202283" sldId="256"/>
            <ac:picMk id="11" creationId="{EB065C79-5FAC-4411-7401-BEE84370BE14}"/>
          </ac:picMkLst>
        </pc:picChg>
        <pc:cxnChg chg="add del">
          <ac:chgData name="Bill Lord" userId="b68276031ed32d04" providerId="LiveId" clId="{EA8646FD-B982-4534-B1FF-521F7CB71F0F}" dt="2022-09-19T15:00:12.482" v="81" actId="26606"/>
          <ac:cxnSpMkLst>
            <pc:docMk/>
            <pc:sldMk cId="3999202283" sldId="256"/>
            <ac:cxnSpMk id="16" creationId="{CC94CBDB-A76C-499E-95AB-C0A049E3154E}"/>
          </ac:cxnSpMkLst>
        </pc:cxnChg>
        <pc:cxnChg chg="add del">
          <ac:chgData name="Bill Lord" userId="b68276031ed32d04" providerId="LiveId" clId="{EA8646FD-B982-4534-B1FF-521F7CB71F0F}" dt="2022-09-19T15:03:11.718" v="103" actId="26606"/>
          <ac:cxnSpMkLst>
            <pc:docMk/>
            <pc:sldMk cId="3999202283" sldId="256"/>
            <ac:cxnSpMk id="35" creationId="{7E7C77BC-7138-40B1-A15B-20F57A494629}"/>
          </ac:cxnSpMkLst>
        </pc:cxnChg>
        <pc:cxnChg chg="add del">
          <ac:chgData name="Bill Lord" userId="b68276031ed32d04" providerId="LiveId" clId="{EA8646FD-B982-4534-B1FF-521F7CB71F0F}" dt="2022-09-19T15:03:11.718" v="103" actId="26606"/>
          <ac:cxnSpMkLst>
            <pc:docMk/>
            <pc:sldMk cId="3999202283" sldId="256"/>
            <ac:cxnSpMk id="39" creationId="{DB146403-F3D6-484B-B2ED-97F9565D0370}"/>
          </ac:cxnSpMkLst>
        </pc:cxnChg>
        <pc:cxnChg chg="add del">
          <ac:chgData name="Bill Lord" userId="b68276031ed32d04" providerId="LiveId" clId="{EA8646FD-B982-4534-B1FF-521F7CB71F0F}" dt="2022-09-19T15:10:57.232" v="198" actId="26606"/>
          <ac:cxnSpMkLst>
            <pc:docMk/>
            <pc:sldMk cId="3999202283" sldId="256"/>
            <ac:cxnSpMk id="49" creationId="{CC94CBDB-A76C-499E-95AB-C0A049E3154E}"/>
          </ac:cxnSpMkLst>
        </pc:cxnChg>
      </pc:sldChg>
      <pc:sldChg chg="modSp mod">
        <pc:chgData name="Bill Lord" userId="b68276031ed32d04" providerId="LiveId" clId="{EA8646FD-B982-4534-B1FF-521F7CB71F0F}" dt="2022-09-21T21:09:12.964" v="2630" actId="20577"/>
        <pc:sldMkLst>
          <pc:docMk/>
          <pc:sldMk cId="3546567491" sldId="263"/>
        </pc:sldMkLst>
        <pc:spChg chg="mod">
          <ac:chgData name="Bill Lord" userId="b68276031ed32d04" providerId="LiveId" clId="{EA8646FD-B982-4534-B1FF-521F7CB71F0F}" dt="2022-09-21T21:09:12.964" v="2630" actId="20577"/>
          <ac:spMkLst>
            <pc:docMk/>
            <pc:sldMk cId="3546567491" sldId="263"/>
            <ac:spMk id="12" creationId="{00000000-0000-0000-0000-000000000000}"/>
          </ac:spMkLst>
        </pc:spChg>
      </pc:sldChg>
      <pc:sldChg chg="add">
        <pc:chgData name="Bill Lord" userId="b68276031ed32d04" providerId="LiveId" clId="{EA8646FD-B982-4534-B1FF-521F7CB71F0F}" dt="2022-09-21T21:05:26.179" v="2624"/>
        <pc:sldMkLst>
          <pc:docMk/>
          <pc:sldMk cId="1737273795" sldId="337"/>
        </pc:sldMkLst>
      </pc:sldChg>
      <pc:sldChg chg="addSp delSp modSp mod">
        <pc:chgData name="Bill Lord" userId="b68276031ed32d04" providerId="LiveId" clId="{EA8646FD-B982-4534-B1FF-521F7CB71F0F}" dt="2022-09-21T15:35:21.526" v="2504" actId="1076"/>
        <pc:sldMkLst>
          <pc:docMk/>
          <pc:sldMk cId="2583659024" sldId="354"/>
        </pc:sldMkLst>
        <pc:spChg chg="mod">
          <ac:chgData name="Bill Lord" userId="b68276031ed32d04" providerId="LiveId" clId="{EA8646FD-B982-4534-B1FF-521F7CB71F0F}" dt="2022-09-21T03:05:31.551" v="1767" actId="20577"/>
          <ac:spMkLst>
            <pc:docMk/>
            <pc:sldMk cId="2583659024" sldId="354"/>
            <ac:spMk id="2" creationId="{00000000-0000-0000-0000-000000000000}"/>
          </ac:spMkLst>
        </pc:spChg>
        <pc:spChg chg="add del mod">
          <ac:chgData name="Bill Lord" userId="b68276031ed32d04" providerId="LiveId" clId="{EA8646FD-B982-4534-B1FF-521F7CB71F0F}" dt="2022-09-21T15:35:09.142" v="2502" actId="478"/>
          <ac:spMkLst>
            <pc:docMk/>
            <pc:sldMk cId="2583659024" sldId="354"/>
            <ac:spMk id="3" creationId="{556EF2D1-671B-78D8-6810-E769887FF2D9}"/>
          </ac:spMkLst>
        </pc:spChg>
        <pc:spChg chg="mod">
          <ac:chgData name="Bill Lord" userId="b68276031ed32d04" providerId="LiveId" clId="{EA8646FD-B982-4534-B1FF-521F7CB71F0F}" dt="2022-09-21T03:08:34.693" v="1842" actId="14100"/>
          <ac:spMkLst>
            <pc:docMk/>
            <pc:sldMk cId="2583659024" sldId="354"/>
            <ac:spMk id="6" creationId="{00000000-0000-0000-0000-000000000000}"/>
          </ac:spMkLst>
        </pc:spChg>
        <pc:spChg chg="mod topLvl">
          <ac:chgData name="Bill Lord" userId="b68276031ed32d04" providerId="LiveId" clId="{EA8646FD-B982-4534-B1FF-521F7CB71F0F}" dt="2022-09-21T15:35:15.234" v="2503" actId="164"/>
          <ac:spMkLst>
            <pc:docMk/>
            <pc:sldMk cId="2583659024" sldId="354"/>
            <ac:spMk id="8" creationId="{A7FD0F0B-FDB9-0DCD-32E4-4D55CB43FF6F}"/>
          </ac:spMkLst>
        </pc:spChg>
        <pc:grpChg chg="add del mod">
          <ac:chgData name="Bill Lord" userId="b68276031ed32d04" providerId="LiveId" clId="{EA8646FD-B982-4534-B1FF-521F7CB71F0F}" dt="2022-09-21T15:35:01.783" v="2501" actId="165"/>
          <ac:grpSpMkLst>
            <pc:docMk/>
            <pc:sldMk cId="2583659024" sldId="354"/>
            <ac:grpSpMk id="4" creationId="{AF18E33F-C3B2-AF58-EF73-03358E5AD1AF}"/>
          </ac:grpSpMkLst>
        </pc:grpChg>
        <pc:grpChg chg="add mod">
          <ac:chgData name="Bill Lord" userId="b68276031ed32d04" providerId="LiveId" clId="{EA8646FD-B982-4534-B1FF-521F7CB71F0F}" dt="2022-09-21T15:35:21.526" v="2504" actId="1076"/>
          <ac:grpSpMkLst>
            <pc:docMk/>
            <pc:sldMk cId="2583659024" sldId="354"/>
            <ac:grpSpMk id="9" creationId="{B8A6C03C-1C92-65C7-CCCE-7C9F9ACAEC6E}"/>
          </ac:grpSpMkLst>
        </pc:grpChg>
        <pc:picChg chg="mod topLvl">
          <ac:chgData name="Bill Lord" userId="b68276031ed32d04" providerId="LiveId" clId="{EA8646FD-B982-4534-B1FF-521F7CB71F0F}" dt="2022-09-21T15:35:15.234" v="2503" actId="164"/>
          <ac:picMkLst>
            <pc:docMk/>
            <pc:sldMk cId="2583659024" sldId="354"/>
            <ac:picMk id="5" creationId="{F53E1E49-DA96-7408-2B56-C92A6FBDA5CA}"/>
          </ac:picMkLst>
        </pc:picChg>
      </pc:sldChg>
      <pc:sldChg chg="del">
        <pc:chgData name="Bill Lord" userId="b68276031ed32d04" providerId="LiveId" clId="{EA8646FD-B982-4534-B1FF-521F7CB71F0F}" dt="2022-09-20T15:03:27.438" v="321" actId="47"/>
        <pc:sldMkLst>
          <pc:docMk/>
          <pc:sldMk cId="114094024" sldId="358"/>
        </pc:sldMkLst>
      </pc:sldChg>
      <pc:sldChg chg="del">
        <pc:chgData name="Bill Lord" userId="b68276031ed32d04" providerId="LiveId" clId="{EA8646FD-B982-4534-B1FF-521F7CB71F0F}" dt="2022-09-21T21:07:24.921" v="2625" actId="47"/>
        <pc:sldMkLst>
          <pc:docMk/>
          <pc:sldMk cId="1813167323" sldId="359"/>
        </pc:sldMkLst>
      </pc:sldChg>
      <pc:sldChg chg="del">
        <pc:chgData name="Bill Lord" userId="b68276031ed32d04" providerId="LiveId" clId="{EA8646FD-B982-4534-B1FF-521F7CB71F0F}" dt="2022-09-21T21:07:24.921" v="2625" actId="47"/>
        <pc:sldMkLst>
          <pc:docMk/>
          <pc:sldMk cId="4278773161" sldId="361"/>
        </pc:sldMkLst>
      </pc:sldChg>
      <pc:sldChg chg="del">
        <pc:chgData name="Bill Lord" userId="b68276031ed32d04" providerId="LiveId" clId="{EA8646FD-B982-4534-B1FF-521F7CB71F0F}" dt="2022-09-21T21:07:24.921" v="2625" actId="47"/>
        <pc:sldMkLst>
          <pc:docMk/>
          <pc:sldMk cId="1618387794" sldId="362"/>
        </pc:sldMkLst>
      </pc:sldChg>
      <pc:sldChg chg="addSp delSp modSp mod ord">
        <pc:chgData name="Bill Lord" userId="b68276031ed32d04" providerId="LiveId" clId="{EA8646FD-B982-4534-B1FF-521F7CB71F0F}" dt="2022-09-21T02:55:10.495" v="1543" actId="478"/>
        <pc:sldMkLst>
          <pc:docMk/>
          <pc:sldMk cId="1459491638" sldId="369"/>
        </pc:sldMkLst>
        <pc:spChg chg="mod">
          <ac:chgData name="Bill Lord" userId="b68276031ed32d04" providerId="LiveId" clId="{EA8646FD-B982-4534-B1FF-521F7CB71F0F}" dt="2022-09-21T02:54:26.572" v="1540" actId="20577"/>
          <ac:spMkLst>
            <pc:docMk/>
            <pc:sldMk cId="1459491638" sldId="369"/>
            <ac:spMk id="2" creationId="{00000000-0000-0000-0000-000000000000}"/>
          </ac:spMkLst>
        </pc:spChg>
        <pc:spChg chg="add del mod">
          <ac:chgData name="Bill Lord" userId="b68276031ed32d04" providerId="LiveId" clId="{EA8646FD-B982-4534-B1FF-521F7CB71F0F}" dt="2022-09-21T02:55:10.495" v="1543" actId="478"/>
          <ac:spMkLst>
            <pc:docMk/>
            <pc:sldMk cId="1459491638" sldId="369"/>
            <ac:spMk id="4" creationId="{6F6F4C2B-BB4F-848C-A3C3-DD879D5391EE}"/>
          </ac:spMkLst>
        </pc:spChg>
        <pc:spChg chg="mod">
          <ac:chgData name="Bill Lord" userId="b68276031ed32d04" providerId="LiveId" clId="{EA8646FD-B982-4534-B1FF-521F7CB71F0F}" dt="2022-09-21T02:36:07.692" v="1123" actId="1076"/>
          <ac:spMkLst>
            <pc:docMk/>
            <pc:sldMk cId="1459491638" sldId="369"/>
            <ac:spMk id="5" creationId="{00000000-0000-0000-0000-000000000000}"/>
          </ac:spMkLst>
        </pc:spChg>
        <pc:spChg chg="add del mod">
          <ac:chgData name="Bill Lord" userId="b68276031ed32d04" providerId="LiveId" clId="{EA8646FD-B982-4534-B1FF-521F7CB71F0F}" dt="2022-09-21T02:55:10.495" v="1543" actId="478"/>
          <ac:spMkLst>
            <pc:docMk/>
            <pc:sldMk cId="1459491638" sldId="369"/>
            <ac:spMk id="6" creationId="{3914828F-041C-E2F9-17CC-498E31D6A8EC}"/>
          </ac:spMkLst>
        </pc:spChg>
        <pc:spChg chg="add del mod">
          <ac:chgData name="Bill Lord" userId="b68276031ed32d04" providerId="LiveId" clId="{EA8646FD-B982-4534-B1FF-521F7CB71F0F}" dt="2022-09-21T02:55:10.495" v="1543" actId="478"/>
          <ac:spMkLst>
            <pc:docMk/>
            <pc:sldMk cId="1459491638" sldId="369"/>
            <ac:spMk id="7" creationId="{2803B321-D5C0-08ED-0640-D66C85CF5D9C}"/>
          </ac:spMkLst>
        </pc:spChg>
        <pc:spChg chg="del mod">
          <ac:chgData name="Bill Lord" userId="b68276031ed32d04" providerId="LiveId" clId="{EA8646FD-B982-4534-B1FF-521F7CB71F0F}" dt="2022-09-21T02:55:00.105" v="1542" actId="478"/>
          <ac:spMkLst>
            <pc:docMk/>
            <pc:sldMk cId="1459491638" sldId="369"/>
            <ac:spMk id="8" creationId="{00000000-0000-0000-0000-000000000000}"/>
          </ac:spMkLst>
        </pc:spChg>
        <pc:spChg chg="add del mod">
          <ac:chgData name="Bill Lord" userId="b68276031ed32d04" providerId="LiveId" clId="{EA8646FD-B982-4534-B1FF-521F7CB71F0F}" dt="2022-09-21T02:55:10.495" v="1543" actId="478"/>
          <ac:spMkLst>
            <pc:docMk/>
            <pc:sldMk cId="1459491638" sldId="369"/>
            <ac:spMk id="9" creationId="{647E97D9-53CE-27AF-6AE1-B5021B579B6E}"/>
          </ac:spMkLst>
        </pc:spChg>
        <pc:spChg chg="add del mod">
          <ac:chgData name="Bill Lord" userId="b68276031ed32d04" providerId="LiveId" clId="{EA8646FD-B982-4534-B1FF-521F7CB71F0F}" dt="2022-09-21T02:55:10.495" v="1543" actId="478"/>
          <ac:spMkLst>
            <pc:docMk/>
            <pc:sldMk cId="1459491638" sldId="369"/>
            <ac:spMk id="10" creationId="{14242CEE-CFC3-AFD6-DB1A-8A43E67A2488}"/>
          </ac:spMkLst>
        </pc:spChg>
        <pc:spChg chg="add del mod">
          <ac:chgData name="Bill Lord" userId="b68276031ed32d04" providerId="LiveId" clId="{EA8646FD-B982-4534-B1FF-521F7CB71F0F}" dt="2022-09-21T02:55:10.495" v="1543" actId="478"/>
          <ac:spMkLst>
            <pc:docMk/>
            <pc:sldMk cId="1459491638" sldId="369"/>
            <ac:spMk id="11" creationId="{6ACDD349-2E30-AB2D-21D2-289D95C3B75A}"/>
          </ac:spMkLst>
        </pc:spChg>
        <pc:spChg chg="add del mod">
          <ac:chgData name="Bill Lord" userId="b68276031ed32d04" providerId="LiveId" clId="{EA8646FD-B982-4534-B1FF-521F7CB71F0F}" dt="2022-09-21T02:55:10.495" v="1543" actId="478"/>
          <ac:spMkLst>
            <pc:docMk/>
            <pc:sldMk cId="1459491638" sldId="369"/>
            <ac:spMk id="12" creationId="{AFAD20C3-89A9-6748-B695-55131EC129EE}"/>
          </ac:spMkLst>
        </pc:spChg>
        <pc:spChg chg="add del mod">
          <ac:chgData name="Bill Lord" userId="b68276031ed32d04" providerId="LiveId" clId="{EA8646FD-B982-4534-B1FF-521F7CB71F0F}" dt="2022-09-21T02:55:10.495" v="1543" actId="478"/>
          <ac:spMkLst>
            <pc:docMk/>
            <pc:sldMk cId="1459491638" sldId="369"/>
            <ac:spMk id="13" creationId="{1E9F2AF5-6142-2893-D1D8-70913D949A03}"/>
          </ac:spMkLst>
        </pc:spChg>
      </pc:sldChg>
      <pc:sldChg chg="addSp modSp mod ord">
        <pc:chgData name="Bill Lord" userId="b68276031ed32d04" providerId="LiveId" clId="{EA8646FD-B982-4534-B1FF-521F7CB71F0F}" dt="2022-09-21T02:51:59.932" v="1503"/>
        <pc:sldMkLst>
          <pc:docMk/>
          <pc:sldMk cId="3110805104" sldId="386"/>
        </pc:sldMkLst>
        <pc:spChg chg="add mod">
          <ac:chgData name="Bill Lord" userId="b68276031ed32d04" providerId="LiveId" clId="{EA8646FD-B982-4534-B1FF-521F7CB71F0F}" dt="2022-09-20T14:53:20.653" v="320" actId="20577"/>
          <ac:spMkLst>
            <pc:docMk/>
            <pc:sldMk cId="3110805104" sldId="386"/>
            <ac:spMk id="3" creationId="{3199D10E-2ED0-E400-125C-342EDD042EAE}"/>
          </ac:spMkLst>
        </pc:spChg>
      </pc:sldChg>
      <pc:sldChg chg="modSp del mod">
        <pc:chgData name="Bill Lord" userId="b68276031ed32d04" providerId="LiveId" clId="{EA8646FD-B982-4534-B1FF-521F7CB71F0F}" dt="2022-09-21T02:53:06.646" v="1504" actId="47"/>
        <pc:sldMkLst>
          <pc:docMk/>
          <pc:sldMk cId="3989974984" sldId="387"/>
        </pc:sldMkLst>
        <pc:spChg chg="mod">
          <ac:chgData name="Bill Lord" userId="b68276031ed32d04" providerId="LiveId" clId="{EA8646FD-B982-4534-B1FF-521F7CB71F0F}" dt="2022-09-19T14:56:05.776" v="6" actId="27636"/>
          <ac:spMkLst>
            <pc:docMk/>
            <pc:sldMk cId="3989974984" sldId="387"/>
            <ac:spMk id="7" creationId="{00000000-0000-0000-0000-000000000000}"/>
          </ac:spMkLst>
        </pc:spChg>
      </pc:sldChg>
      <pc:sldChg chg="modSp mod">
        <pc:chgData name="Bill Lord" userId="b68276031ed32d04" providerId="LiveId" clId="{EA8646FD-B982-4534-B1FF-521F7CB71F0F}" dt="2022-09-19T14:56:05.776" v="7" actId="27636"/>
        <pc:sldMkLst>
          <pc:docMk/>
          <pc:sldMk cId="1873517563" sldId="388"/>
        </pc:sldMkLst>
        <pc:spChg chg="mod">
          <ac:chgData name="Bill Lord" userId="b68276031ed32d04" providerId="LiveId" clId="{EA8646FD-B982-4534-B1FF-521F7CB71F0F}" dt="2022-09-19T14:56:05.776" v="7" actId="27636"/>
          <ac:spMkLst>
            <pc:docMk/>
            <pc:sldMk cId="1873517563" sldId="388"/>
            <ac:spMk id="7" creationId="{00000000-0000-0000-0000-000000000000}"/>
          </ac:spMkLst>
        </pc:spChg>
      </pc:sldChg>
      <pc:sldChg chg="modSp mod">
        <pc:chgData name="Bill Lord" userId="b68276031ed32d04" providerId="LiveId" clId="{EA8646FD-B982-4534-B1FF-521F7CB71F0F}" dt="2022-09-19T14:56:05.776" v="8" actId="27636"/>
        <pc:sldMkLst>
          <pc:docMk/>
          <pc:sldMk cId="2920853574" sldId="389"/>
        </pc:sldMkLst>
        <pc:spChg chg="mod">
          <ac:chgData name="Bill Lord" userId="b68276031ed32d04" providerId="LiveId" clId="{EA8646FD-B982-4534-B1FF-521F7CB71F0F}" dt="2022-09-19T14:56:05.776" v="8" actId="27636"/>
          <ac:spMkLst>
            <pc:docMk/>
            <pc:sldMk cId="2920853574" sldId="389"/>
            <ac:spMk id="7" creationId="{00000000-0000-0000-0000-000000000000}"/>
          </ac:spMkLst>
        </pc:spChg>
      </pc:sldChg>
      <pc:sldChg chg="modSp mod">
        <pc:chgData name="Bill Lord" userId="b68276031ed32d04" providerId="LiveId" clId="{EA8646FD-B982-4534-B1FF-521F7CB71F0F}" dt="2022-09-19T14:56:05.776" v="9" actId="27636"/>
        <pc:sldMkLst>
          <pc:docMk/>
          <pc:sldMk cId="816696257" sldId="390"/>
        </pc:sldMkLst>
        <pc:spChg chg="mod">
          <ac:chgData name="Bill Lord" userId="b68276031ed32d04" providerId="LiveId" clId="{EA8646FD-B982-4534-B1FF-521F7CB71F0F}" dt="2022-09-19T14:56:05.776" v="9" actId="27636"/>
          <ac:spMkLst>
            <pc:docMk/>
            <pc:sldMk cId="816696257" sldId="390"/>
            <ac:spMk id="7" creationId="{00000000-0000-0000-0000-000000000000}"/>
          </ac:spMkLst>
        </pc:spChg>
      </pc:sldChg>
      <pc:sldChg chg="modSp mod">
        <pc:chgData name="Bill Lord" userId="b68276031ed32d04" providerId="LiveId" clId="{EA8646FD-B982-4534-B1FF-521F7CB71F0F}" dt="2022-09-19T14:56:05.776" v="10" actId="27636"/>
        <pc:sldMkLst>
          <pc:docMk/>
          <pc:sldMk cId="2948142955" sldId="391"/>
        </pc:sldMkLst>
        <pc:spChg chg="mod">
          <ac:chgData name="Bill Lord" userId="b68276031ed32d04" providerId="LiveId" clId="{EA8646FD-B982-4534-B1FF-521F7CB71F0F}" dt="2022-09-19T14:56:05.776" v="10" actId="27636"/>
          <ac:spMkLst>
            <pc:docMk/>
            <pc:sldMk cId="2948142955" sldId="391"/>
            <ac:spMk id="7" creationId="{00000000-0000-0000-0000-000000000000}"/>
          </ac:spMkLst>
        </pc:spChg>
      </pc:sldChg>
      <pc:sldChg chg="ord">
        <pc:chgData name="Bill Lord" userId="b68276031ed32d04" providerId="LiveId" clId="{EA8646FD-B982-4534-B1FF-521F7CB71F0F}" dt="2022-09-21T02:51:28.653" v="1501"/>
        <pc:sldMkLst>
          <pc:docMk/>
          <pc:sldMk cId="1866183702" sldId="397"/>
        </pc:sldMkLst>
      </pc:sldChg>
      <pc:sldChg chg="modSp mod">
        <pc:chgData name="Bill Lord" userId="b68276031ed32d04" providerId="LiveId" clId="{EA8646FD-B982-4534-B1FF-521F7CB71F0F}" dt="2022-09-21T21:07:38.944" v="2626" actId="33524"/>
        <pc:sldMkLst>
          <pc:docMk/>
          <pc:sldMk cId="1614655599" sldId="398"/>
        </pc:sldMkLst>
        <pc:spChg chg="mod">
          <ac:chgData name="Bill Lord" userId="b68276031ed32d04" providerId="LiveId" clId="{EA8646FD-B982-4534-B1FF-521F7CB71F0F}" dt="2022-09-21T21:07:38.944" v="2626" actId="33524"/>
          <ac:spMkLst>
            <pc:docMk/>
            <pc:sldMk cId="1614655599" sldId="398"/>
            <ac:spMk id="4" creationId="{00000000-0000-0000-0000-000000000000}"/>
          </ac:spMkLst>
        </pc:spChg>
      </pc:sldChg>
      <pc:sldChg chg="addSp delSp modSp mod">
        <pc:chgData name="Bill Lord" userId="b68276031ed32d04" providerId="LiveId" clId="{EA8646FD-B982-4534-B1FF-521F7CB71F0F}" dt="2022-09-21T12:25:06.123" v="2398" actId="14100"/>
        <pc:sldMkLst>
          <pc:docMk/>
          <pc:sldMk cId="3443649899" sldId="401"/>
        </pc:sldMkLst>
        <pc:spChg chg="del mod">
          <ac:chgData name="Bill Lord" userId="b68276031ed32d04" providerId="LiveId" clId="{EA8646FD-B982-4534-B1FF-521F7CB71F0F}" dt="2022-09-21T12:04:13.665" v="2377" actId="478"/>
          <ac:spMkLst>
            <pc:docMk/>
            <pc:sldMk cId="3443649899" sldId="401"/>
            <ac:spMk id="4" creationId="{00000000-0000-0000-0000-000000000000}"/>
          </ac:spMkLst>
        </pc:spChg>
        <pc:picChg chg="add del mod modCrop">
          <ac:chgData name="Bill Lord" userId="b68276031ed32d04" providerId="LiveId" clId="{EA8646FD-B982-4534-B1FF-521F7CB71F0F}" dt="2022-09-21T12:05:33.749" v="2387" actId="21"/>
          <ac:picMkLst>
            <pc:docMk/>
            <pc:sldMk cId="3443649899" sldId="401"/>
            <ac:picMk id="6" creationId="{6C2DA824-86F3-A430-9824-0D7F412DDBAA}"/>
          </ac:picMkLst>
        </pc:picChg>
        <pc:picChg chg="mod">
          <ac:chgData name="Bill Lord" userId="b68276031ed32d04" providerId="LiveId" clId="{EA8646FD-B982-4534-B1FF-521F7CB71F0F}" dt="2022-09-21T12:21:48.642" v="2392" actId="1076"/>
          <ac:picMkLst>
            <pc:docMk/>
            <pc:sldMk cId="3443649899" sldId="401"/>
            <ac:picMk id="7" creationId="{639CE7D9-85B9-79E7-37B9-29F62C4A4741}"/>
          </ac:picMkLst>
        </pc:picChg>
        <pc:picChg chg="add del mod">
          <ac:chgData name="Bill Lord" userId="b68276031ed32d04" providerId="LiveId" clId="{EA8646FD-B982-4534-B1FF-521F7CB71F0F}" dt="2022-09-21T12:22:51.026" v="2395" actId="478"/>
          <ac:picMkLst>
            <pc:docMk/>
            <pc:sldMk cId="3443649899" sldId="401"/>
            <ac:picMk id="1026" creationId="{5A6B2783-1411-2503-FE5C-62A115875264}"/>
          </ac:picMkLst>
        </pc:picChg>
        <pc:picChg chg="add mod">
          <ac:chgData name="Bill Lord" userId="b68276031ed32d04" providerId="LiveId" clId="{EA8646FD-B982-4534-B1FF-521F7CB71F0F}" dt="2022-09-21T12:25:06.123" v="2398" actId="14100"/>
          <ac:picMkLst>
            <pc:docMk/>
            <pc:sldMk cId="3443649899" sldId="401"/>
            <ac:picMk id="1028" creationId="{7208B8B8-3DD7-A3A8-EC17-0D11D86D7E70}"/>
          </ac:picMkLst>
        </pc:picChg>
      </pc:sldChg>
      <pc:sldChg chg="ord">
        <pc:chgData name="Bill Lord" userId="b68276031ed32d04" providerId="LiveId" clId="{EA8646FD-B982-4534-B1FF-521F7CB71F0F}" dt="2022-09-21T02:51:28.653" v="1501"/>
        <pc:sldMkLst>
          <pc:docMk/>
          <pc:sldMk cId="3536122569" sldId="403"/>
        </pc:sldMkLst>
      </pc:sldChg>
      <pc:sldChg chg="ord">
        <pc:chgData name="Bill Lord" userId="b68276031ed32d04" providerId="LiveId" clId="{EA8646FD-B982-4534-B1FF-521F7CB71F0F}" dt="2022-09-21T02:51:28.653" v="1501"/>
        <pc:sldMkLst>
          <pc:docMk/>
          <pc:sldMk cId="1653879186" sldId="404"/>
        </pc:sldMkLst>
      </pc:sldChg>
      <pc:sldChg chg="del">
        <pc:chgData name="Bill Lord" userId="b68276031ed32d04" providerId="LiveId" clId="{EA8646FD-B982-4534-B1FF-521F7CB71F0F}" dt="2022-09-20T14:43:14.556" v="296" actId="47"/>
        <pc:sldMkLst>
          <pc:docMk/>
          <pc:sldMk cId="552771440" sldId="407"/>
        </pc:sldMkLst>
      </pc:sldChg>
      <pc:sldChg chg="del">
        <pc:chgData name="Bill Lord" userId="b68276031ed32d04" providerId="LiveId" clId="{EA8646FD-B982-4534-B1FF-521F7CB71F0F}" dt="2022-09-20T14:43:01.630" v="294" actId="47"/>
        <pc:sldMkLst>
          <pc:docMk/>
          <pc:sldMk cId="1264542309" sldId="409"/>
        </pc:sldMkLst>
      </pc:sldChg>
      <pc:sldChg chg="del">
        <pc:chgData name="Bill Lord" userId="b68276031ed32d04" providerId="LiveId" clId="{EA8646FD-B982-4534-B1FF-521F7CB71F0F}" dt="2022-09-20T14:43:10.384" v="295" actId="47"/>
        <pc:sldMkLst>
          <pc:docMk/>
          <pc:sldMk cId="3453196807" sldId="410"/>
        </pc:sldMkLst>
      </pc:sldChg>
      <pc:sldChg chg="del">
        <pc:chgData name="Bill Lord" userId="b68276031ed32d04" providerId="LiveId" clId="{EA8646FD-B982-4534-B1FF-521F7CB71F0F}" dt="2022-09-20T14:42:40.405" v="291" actId="47"/>
        <pc:sldMkLst>
          <pc:docMk/>
          <pc:sldMk cId="916485002" sldId="411"/>
        </pc:sldMkLst>
      </pc:sldChg>
      <pc:sldChg chg="del">
        <pc:chgData name="Bill Lord" userId="b68276031ed32d04" providerId="LiveId" clId="{EA8646FD-B982-4534-B1FF-521F7CB71F0F}" dt="2022-09-20T14:42:45.467" v="292" actId="47"/>
        <pc:sldMkLst>
          <pc:docMk/>
          <pc:sldMk cId="2064676756" sldId="412"/>
        </pc:sldMkLst>
      </pc:sldChg>
      <pc:sldChg chg="del">
        <pc:chgData name="Bill Lord" userId="b68276031ed32d04" providerId="LiveId" clId="{EA8646FD-B982-4534-B1FF-521F7CB71F0F}" dt="2022-09-20T14:42:55.389" v="293" actId="47"/>
        <pc:sldMkLst>
          <pc:docMk/>
          <pc:sldMk cId="3010802984" sldId="413"/>
        </pc:sldMkLst>
      </pc:sldChg>
      <pc:sldChg chg="del">
        <pc:chgData name="Bill Lord" userId="b68276031ed32d04" providerId="LiveId" clId="{EA8646FD-B982-4534-B1FF-521F7CB71F0F}" dt="2022-09-20T14:42:24.175" v="290" actId="47"/>
        <pc:sldMkLst>
          <pc:docMk/>
          <pc:sldMk cId="151998635" sldId="414"/>
        </pc:sldMkLst>
      </pc:sldChg>
      <pc:sldChg chg="del">
        <pc:chgData name="Bill Lord" userId="b68276031ed32d04" providerId="LiveId" clId="{EA8646FD-B982-4534-B1FF-521F7CB71F0F}" dt="2022-09-21T03:10:09.423" v="1843" actId="47"/>
        <pc:sldMkLst>
          <pc:docMk/>
          <pc:sldMk cId="3600926737" sldId="415"/>
        </pc:sldMkLst>
      </pc:sldChg>
      <pc:sldChg chg="addSp modSp del mod">
        <pc:chgData name="Bill Lord" userId="b68276031ed32d04" providerId="LiveId" clId="{EA8646FD-B982-4534-B1FF-521F7CB71F0F}" dt="2022-09-21T03:10:11.511" v="1844" actId="47"/>
        <pc:sldMkLst>
          <pc:docMk/>
          <pc:sldMk cId="543473544" sldId="416"/>
        </pc:sldMkLst>
        <pc:spChg chg="add mod">
          <ac:chgData name="Bill Lord" userId="b68276031ed32d04" providerId="LiveId" clId="{EA8646FD-B982-4534-B1FF-521F7CB71F0F}" dt="2022-09-20T14:42:04.300" v="289" actId="20577"/>
          <ac:spMkLst>
            <pc:docMk/>
            <pc:sldMk cId="543473544" sldId="416"/>
            <ac:spMk id="4" creationId="{D7C8EE86-2236-19C2-1E3A-C7E9289056F0}"/>
          </ac:spMkLst>
        </pc:spChg>
      </pc:sldChg>
      <pc:sldChg chg="del">
        <pc:chgData name="Bill Lord" userId="b68276031ed32d04" providerId="LiveId" clId="{EA8646FD-B982-4534-B1FF-521F7CB71F0F}" dt="2022-09-21T21:07:24.921" v="2625" actId="47"/>
        <pc:sldMkLst>
          <pc:docMk/>
          <pc:sldMk cId="795552423" sldId="418"/>
        </pc:sldMkLst>
      </pc:sldChg>
      <pc:sldChg chg="addSp delSp modSp add mod">
        <pc:chgData name="Bill Lord" userId="b68276031ed32d04" providerId="LiveId" clId="{EA8646FD-B982-4534-B1FF-521F7CB71F0F}" dt="2022-09-22T19:38:37.374" v="2633" actId="1076"/>
        <pc:sldMkLst>
          <pc:docMk/>
          <pc:sldMk cId="1695082693" sldId="428"/>
        </pc:sldMkLst>
        <pc:spChg chg="del">
          <ac:chgData name="Bill Lord" userId="b68276031ed32d04" providerId="LiveId" clId="{EA8646FD-B982-4534-B1FF-521F7CB71F0F}" dt="2022-09-20T15:10:21.534" v="323" actId="478"/>
          <ac:spMkLst>
            <pc:docMk/>
            <pc:sldMk cId="1695082693" sldId="428"/>
            <ac:spMk id="2" creationId="{00000000-0000-0000-0000-000000000000}"/>
          </ac:spMkLst>
        </pc:spChg>
        <pc:spChg chg="add mod topLvl">
          <ac:chgData name="Bill Lord" userId="b68276031ed32d04" providerId="LiveId" clId="{EA8646FD-B982-4534-B1FF-521F7CB71F0F}" dt="2022-09-22T19:38:29.178" v="2631" actId="164"/>
          <ac:spMkLst>
            <pc:docMk/>
            <pc:sldMk cId="1695082693" sldId="428"/>
            <ac:spMk id="3" creationId="{F6CA656E-FB5A-3BC5-87AB-35CC017E7A1F}"/>
          </ac:spMkLst>
        </pc:spChg>
        <pc:spChg chg="mod topLvl">
          <ac:chgData name="Bill Lord" userId="b68276031ed32d04" providerId="LiveId" clId="{EA8646FD-B982-4534-B1FF-521F7CB71F0F}" dt="2022-09-20T17:22:22.598" v="503" actId="165"/>
          <ac:spMkLst>
            <pc:docMk/>
            <pc:sldMk cId="1695082693" sldId="428"/>
            <ac:spMk id="6" creationId="{F7747EAE-C2E9-A14F-C0E2-85A6AE2D7134}"/>
          </ac:spMkLst>
        </pc:spChg>
        <pc:spChg chg="add mod topLvl">
          <ac:chgData name="Bill Lord" userId="b68276031ed32d04" providerId="LiveId" clId="{EA8646FD-B982-4534-B1FF-521F7CB71F0F}" dt="2022-09-20T17:43:36.029" v="802" actId="1076"/>
          <ac:spMkLst>
            <pc:docMk/>
            <pc:sldMk cId="1695082693" sldId="428"/>
            <ac:spMk id="7" creationId="{793EDD72-EC82-497B-CA94-A0D7665CE05C}"/>
          </ac:spMkLst>
        </pc:spChg>
        <pc:spChg chg="add del mod topLvl">
          <ac:chgData name="Bill Lord" userId="b68276031ed32d04" providerId="LiveId" clId="{EA8646FD-B982-4534-B1FF-521F7CB71F0F}" dt="2022-09-20T17:49:02.711" v="879" actId="478"/>
          <ac:spMkLst>
            <pc:docMk/>
            <pc:sldMk cId="1695082693" sldId="428"/>
            <ac:spMk id="11" creationId="{D2FCE048-B32F-9E5D-33B8-41C3C8D81E92}"/>
          </ac:spMkLst>
        </pc:spChg>
        <pc:spChg chg="add mod">
          <ac:chgData name="Bill Lord" userId="b68276031ed32d04" providerId="LiveId" clId="{EA8646FD-B982-4534-B1FF-521F7CB71F0F}" dt="2022-09-20T17:25:55.399" v="580" actId="14100"/>
          <ac:spMkLst>
            <pc:docMk/>
            <pc:sldMk cId="1695082693" sldId="428"/>
            <ac:spMk id="13" creationId="{82522310-BDE9-0C72-4617-E254541102BD}"/>
          </ac:spMkLst>
        </pc:spChg>
        <pc:spChg chg="add mod">
          <ac:chgData name="Bill Lord" userId="b68276031ed32d04" providerId="LiveId" clId="{EA8646FD-B982-4534-B1FF-521F7CB71F0F}" dt="2022-09-20T18:16:01.004" v="885" actId="207"/>
          <ac:spMkLst>
            <pc:docMk/>
            <pc:sldMk cId="1695082693" sldId="428"/>
            <ac:spMk id="14" creationId="{DFFE5DED-1393-0BC3-4343-4179499F021E}"/>
          </ac:spMkLst>
        </pc:spChg>
        <pc:spChg chg="add mod">
          <ac:chgData name="Bill Lord" userId="b68276031ed32d04" providerId="LiveId" clId="{EA8646FD-B982-4534-B1FF-521F7CB71F0F}" dt="2022-09-20T18:15:16.993" v="882" actId="207"/>
          <ac:spMkLst>
            <pc:docMk/>
            <pc:sldMk cId="1695082693" sldId="428"/>
            <ac:spMk id="15" creationId="{64F18EF5-CBC2-EF8F-1785-E576F0D66952}"/>
          </ac:spMkLst>
        </pc:spChg>
        <pc:spChg chg="add mod">
          <ac:chgData name="Bill Lord" userId="b68276031ed32d04" providerId="LiveId" clId="{EA8646FD-B982-4534-B1FF-521F7CB71F0F}" dt="2022-09-20T18:16:01.004" v="885" actId="207"/>
          <ac:spMkLst>
            <pc:docMk/>
            <pc:sldMk cId="1695082693" sldId="428"/>
            <ac:spMk id="16" creationId="{0BA577CC-49F4-AC2E-F900-8C07BB8FF340}"/>
          </ac:spMkLst>
        </pc:spChg>
        <pc:spChg chg="add mod">
          <ac:chgData name="Bill Lord" userId="b68276031ed32d04" providerId="LiveId" clId="{EA8646FD-B982-4534-B1FF-521F7CB71F0F}" dt="2022-09-20T18:16:14.075" v="886" actId="207"/>
          <ac:spMkLst>
            <pc:docMk/>
            <pc:sldMk cId="1695082693" sldId="428"/>
            <ac:spMk id="18" creationId="{1EA5A489-B3C4-2B5D-A453-A37B0CDA8E17}"/>
          </ac:spMkLst>
        </pc:spChg>
        <pc:spChg chg="add mod">
          <ac:chgData name="Bill Lord" userId="b68276031ed32d04" providerId="LiveId" clId="{EA8646FD-B982-4534-B1FF-521F7CB71F0F}" dt="2022-09-20T18:15:39.592" v="884" actId="207"/>
          <ac:spMkLst>
            <pc:docMk/>
            <pc:sldMk cId="1695082693" sldId="428"/>
            <ac:spMk id="19" creationId="{FC2AF75C-F825-85CC-101C-AEC2C8EEA135}"/>
          </ac:spMkLst>
        </pc:spChg>
        <pc:spChg chg="add del mod">
          <ac:chgData name="Bill Lord" userId="b68276031ed32d04" providerId="LiveId" clId="{EA8646FD-B982-4534-B1FF-521F7CB71F0F}" dt="2022-09-20T17:48:48.790" v="876" actId="478"/>
          <ac:spMkLst>
            <pc:docMk/>
            <pc:sldMk cId="1695082693" sldId="428"/>
            <ac:spMk id="21" creationId="{9584391E-CAE9-5A94-1DA9-0FBC5BB0351A}"/>
          </ac:spMkLst>
        </pc:spChg>
        <pc:spChg chg="add mod">
          <ac:chgData name="Bill Lord" userId="b68276031ed32d04" providerId="LiveId" clId="{EA8646FD-B982-4534-B1FF-521F7CB71F0F}" dt="2022-09-20T18:16:01.004" v="885" actId="207"/>
          <ac:spMkLst>
            <pc:docMk/>
            <pc:sldMk cId="1695082693" sldId="428"/>
            <ac:spMk id="22" creationId="{EDD41A9E-9FD6-06F4-6B97-7BA8A3BDBEDC}"/>
          </ac:spMkLst>
        </pc:spChg>
        <pc:spChg chg="add mod">
          <ac:chgData name="Bill Lord" userId="b68276031ed32d04" providerId="LiveId" clId="{EA8646FD-B982-4534-B1FF-521F7CB71F0F}" dt="2022-09-20T18:15:39.592" v="884" actId="207"/>
          <ac:spMkLst>
            <pc:docMk/>
            <pc:sldMk cId="1695082693" sldId="428"/>
            <ac:spMk id="24" creationId="{15A4AA1A-DFEF-31B0-0053-F6900745A1C6}"/>
          </ac:spMkLst>
        </pc:spChg>
        <pc:spChg chg="add mod">
          <ac:chgData name="Bill Lord" userId="b68276031ed32d04" providerId="LiveId" clId="{EA8646FD-B982-4534-B1FF-521F7CB71F0F}" dt="2022-09-20T18:15:39.592" v="884" actId="207"/>
          <ac:spMkLst>
            <pc:docMk/>
            <pc:sldMk cId="1695082693" sldId="428"/>
            <ac:spMk id="25" creationId="{2EA956E3-65A6-1D71-36D2-FCB321B645EC}"/>
          </ac:spMkLst>
        </pc:spChg>
        <pc:spChg chg="add mod">
          <ac:chgData name="Bill Lord" userId="b68276031ed32d04" providerId="LiveId" clId="{EA8646FD-B982-4534-B1FF-521F7CB71F0F}" dt="2022-09-20T18:15:39.592" v="884" actId="207"/>
          <ac:spMkLst>
            <pc:docMk/>
            <pc:sldMk cId="1695082693" sldId="428"/>
            <ac:spMk id="26" creationId="{78C7112E-D591-94A3-1050-09235D178569}"/>
          </ac:spMkLst>
        </pc:spChg>
        <pc:spChg chg="add mod">
          <ac:chgData name="Bill Lord" userId="b68276031ed32d04" providerId="LiveId" clId="{EA8646FD-B982-4534-B1FF-521F7CB71F0F}" dt="2022-09-20T18:15:39.592" v="884" actId="207"/>
          <ac:spMkLst>
            <pc:docMk/>
            <pc:sldMk cId="1695082693" sldId="428"/>
            <ac:spMk id="27" creationId="{5E83B679-660F-2968-A66C-404AB9609D5E}"/>
          </ac:spMkLst>
        </pc:spChg>
        <pc:spChg chg="add mod">
          <ac:chgData name="Bill Lord" userId="b68276031ed32d04" providerId="LiveId" clId="{EA8646FD-B982-4534-B1FF-521F7CB71F0F}" dt="2022-09-20T18:15:39.592" v="884" actId="207"/>
          <ac:spMkLst>
            <pc:docMk/>
            <pc:sldMk cId="1695082693" sldId="428"/>
            <ac:spMk id="28" creationId="{63531B4A-A878-D61D-58E0-E06AAF02F1CB}"/>
          </ac:spMkLst>
        </pc:spChg>
        <pc:spChg chg="add mod">
          <ac:chgData name="Bill Lord" userId="b68276031ed32d04" providerId="LiveId" clId="{EA8646FD-B982-4534-B1FF-521F7CB71F0F}" dt="2022-09-20T18:15:39.592" v="884" actId="207"/>
          <ac:spMkLst>
            <pc:docMk/>
            <pc:sldMk cId="1695082693" sldId="428"/>
            <ac:spMk id="29" creationId="{CC90A766-D9C6-9776-F0EF-58C60F80F34C}"/>
          </ac:spMkLst>
        </pc:spChg>
        <pc:spChg chg="add mod">
          <ac:chgData name="Bill Lord" userId="b68276031ed32d04" providerId="LiveId" clId="{EA8646FD-B982-4534-B1FF-521F7CB71F0F}" dt="2022-09-20T18:15:39.592" v="884" actId="207"/>
          <ac:spMkLst>
            <pc:docMk/>
            <pc:sldMk cId="1695082693" sldId="428"/>
            <ac:spMk id="30" creationId="{3C8E8DE6-9100-62E1-23E0-D75BDB11C95A}"/>
          </ac:spMkLst>
        </pc:spChg>
        <pc:spChg chg="add mod">
          <ac:chgData name="Bill Lord" userId="b68276031ed32d04" providerId="LiveId" clId="{EA8646FD-B982-4534-B1FF-521F7CB71F0F}" dt="2022-09-20T18:15:39.592" v="884" actId="207"/>
          <ac:spMkLst>
            <pc:docMk/>
            <pc:sldMk cId="1695082693" sldId="428"/>
            <ac:spMk id="31" creationId="{A28410DE-7980-3D39-73F6-FFB2C46A3C11}"/>
          </ac:spMkLst>
        </pc:spChg>
        <pc:spChg chg="add mod">
          <ac:chgData name="Bill Lord" userId="b68276031ed32d04" providerId="LiveId" clId="{EA8646FD-B982-4534-B1FF-521F7CB71F0F}" dt="2022-09-20T18:16:01.004" v="885" actId="207"/>
          <ac:spMkLst>
            <pc:docMk/>
            <pc:sldMk cId="1695082693" sldId="428"/>
            <ac:spMk id="32" creationId="{7820D84D-44E9-AEFF-768D-5A051F3E589C}"/>
          </ac:spMkLst>
        </pc:spChg>
        <pc:spChg chg="add mod">
          <ac:chgData name="Bill Lord" userId="b68276031ed32d04" providerId="LiveId" clId="{EA8646FD-B982-4534-B1FF-521F7CB71F0F}" dt="2022-09-20T18:15:39.592" v="884" actId="207"/>
          <ac:spMkLst>
            <pc:docMk/>
            <pc:sldMk cId="1695082693" sldId="428"/>
            <ac:spMk id="33" creationId="{972D2003-7C44-F7F0-CE80-FA0A233CB72D}"/>
          </ac:spMkLst>
        </pc:spChg>
        <pc:spChg chg="add mod">
          <ac:chgData name="Bill Lord" userId="b68276031ed32d04" providerId="LiveId" clId="{EA8646FD-B982-4534-B1FF-521F7CB71F0F}" dt="2022-09-20T18:15:39.592" v="884" actId="207"/>
          <ac:spMkLst>
            <pc:docMk/>
            <pc:sldMk cId="1695082693" sldId="428"/>
            <ac:spMk id="34" creationId="{1516F9A8-40F0-D996-04FF-19F6626C006B}"/>
          </ac:spMkLst>
        </pc:spChg>
        <pc:spChg chg="add mod">
          <ac:chgData name="Bill Lord" userId="b68276031ed32d04" providerId="LiveId" clId="{EA8646FD-B982-4534-B1FF-521F7CB71F0F}" dt="2022-09-20T18:15:39.592" v="884" actId="207"/>
          <ac:spMkLst>
            <pc:docMk/>
            <pc:sldMk cId="1695082693" sldId="428"/>
            <ac:spMk id="35" creationId="{4A8B3B73-ABB6-3BCD-14A1-225CEE511003}"/>
          </ac:spMkLst>
        </pc:spChg>
        <pc:spChg chg="add mod">
          <ac:chgData name="Bill Lord" userId="b68276031ed32d04" providerId="LiveId" clId="{EA8646FD-B982-4534-B1FF-521F7CB71F0F}" dt="2022-09-20T18:15:39.592" v="884" actId="207"/>
          <ac:spMkLst>
            <pc:docMk/>
            <pc:sldMk cId="1695082693" sldId="428"/>
            <ac:spMk id="36" creationId="{A710C2D2-3B0D-1FE9-074D-1FB62275AF52}"/>
          </ac:spMkLst>
        </pc:spChg>
        <pc:spChg chg="add mod">
          <ac:chgData name="Bill Lord" userId="b68276031ed32d04" providerId="LiveId" clId="{EA8646FD-B982-4534-B1FF-521F7CB71F0F}" dt="2022-09-20T18:15:39.592" v="884" actId="207"/>
          <ac:spMkLst>
            <pc:docMk/>
            <pc:sldMk cId="1695082693" sldId="428"/>
            <ac:spMk id="37" creationId="{C6F12DCA-6296-A6D0-F1AA-5D69E441780F}"/>
          </ac:spMkLst>
        </pc:spChg>
        <pc:spChg chg="add mod">
          <ac:chgData name="Bill Lord" userId="b68276031ed32d04" providerId="LiveId" clId="{EA8646FD-B982-4534-B1FF-521F7CB71F0F}" dt="2022-09-20T18:15:39.592" v="884" actId="207"/>
          <ac:spMkLst>
            <pc:docMk/>
            <pc:sldMk cId="1695082693" sldId="428"/>
            <ac:spMk id="38" creationId="{B23882E4-ED66-45AA-57CD-F9BDFC8F2894}"/>
          </ac:spMkLst>
        </pc:spChg>
        <pc:spChg chg="add mod">
          <ac:chgData name="Bill Lord" userId="b68276031ed32d04" providerId="LiveId" clId="{EA8646FD-B982-4534-B1FF-521F7CB71F0F}" dt="2022-09-20T18:15:39.592" v="884" actId="207"/>
          <ac:spMkLst>
            <pc:docMk/>
            <pc:sldMk cId="1695082693" sldId="428"/>
            <ac:spMk id="39" creationId="{FA34FA86-6A9B-DB88-87A3-845CD1F47566}"/>
          </ac:spMkLst>
        </pc:spChg>
        <pc:spChg chg="add mod">
          <ac:chgData name="Bill Lord" userId="b68276031ed32d04" providerId="LiveId" clId="{EA8646FD-B982-4534-B1FF-521F7CB71F0F}" dt="2022-09-20T18:15:39.592" v="884" actId="207"/>
          <ac:spMkLst>
            <pc:docMk/>
            <pc:sldMk cId="1695082693" sldId="428"/>
            <ac:spMk id="40" creationId="{90DED835-26A8-457E-30A7-0B869C8829BD}"/>
          </ac:spMkLst>
        </pc:spChg>
        <pc:spChg chg="add mod">
          <ac:chgData name="Bill Lord" userId="b68276031ed32d04" providerId="LiveId" clId="{EA8646FD-B982-4534-B1FF-521F7CB71F0F}" dt="2022-09-20T18:15:39.592" v="884" actId="207"/>
          <ac:spMkLst>
            <pc:docMk/>
            <pc:sldMk cId="1695082693" sldId="428"/>
            <ac:spMk id="41" creationId="{C86F489D-7326-46DD-397E-4190EFC7D18F}"/>
          </ac:spMkLst>
        </pc:spChg>
        <pc:spChg chg="add mod">
          <ac:chgData name="Bill Lord" userId="b68276031ed32d04" providerId="LiveId" clId="{EA8646FD-B982-4534-B1FF-521F7CB71F0F}" dt="2022-09-20T18:15:39.592" v="884" actId="207"/>
          <ac:spMkLst>
            <pc:docMk/>
            <pc:sldMk cId="1695082693" sldId="428"/>
            <ac:spMk id="42" creationId="{DD10296B-31C9-C0C0-D7AF-8F5033A8D47B}"/>
          </ac:spMkLst>
        </pc:spChg>
        <pc:grpChg chg="add mod">
          <ac:chgData name="Bill Lord" userId="b68276031ed32d04" providerId="LiveId" clId="{EA8646FD-B982-4534-B1FF-521F7CB71F0F}" dt="2022-09-22T19:38:37.374" v="2633" actId="1076"/>
          <ac:grpSpMkLst>
            <pc:docMk/>
            <pc:sldMk cId="1695082693" sldId="428"/>
            <ac:grpSpMk id="2" creationId="{31654A2D-3637-AC3A-E209-5E3693BD005F}"/>
          </ac:grpSpMkLst>
        </pc:grpChg>
        <pc:grpChg chg="add del mod">
          <ac:chgData name="Bill Lord" userId="b68276031ed32d04" providerId="LiveId" clId="{EA8646FD-B982-4534-B1FF-521F7CB71F0F}" dt="2022-09-20T17:22:22.598" v="503" actId="165"/>
          <ac:grpSpMkLst>
            <pc:docMk/>
            <pc:sldMk cId="1695082693" sldId="428"/>
            <ac:grpSpMk id="12" creationId="{396E894F-7C56-8036-CC5F-E8A141A25118}"/>
          </ac:grpSpMkLst>
        </pc:grpChg>
        <pc:picChg chg="add mod topLvl">
          <ac:chgData name="Bill Lord" userId="b68276031ed32d04" providerId="LiveId" clId="{EA8646FD-B982-4534-B1FF-521F7CB71F0F}" dt="2022-09-20T18:14:55.647" v="881"/>
          <ac:picMkLst>
            <pc:docMk/>
            <pc:sldMk cId="1695082693" sldId="428"/>
            <ac:picMk id="4" creationId="{870C5D23-7308-476E-BD05-FEC4A51406E7}"/>
          </ac:picMkLst>
        </pc:picChg>
        <pc:picChg chg="mod topLvl">
          <ac:chgData name="Bill Lord" userId="b68276031ed32d04" providerId="LiveId" clId="{EA8646FD-B982-4534-B1FF-521F7CB71F0F}" dt="2022-09-20T17:22:22.598" v="503" actId="165"/>
          <ac:picMkLst>
            <pc:docMk/>
            <pc:sldMk cId="1695082693" sldId="428"/>
            <ac:picMk id="5" creationId="{3B53639A-201C-D133-FE21-DC5FDFECD85C}"/>
          </ac:picMkLst>
        </pc:picChg>
        <pc:picChg chg="add del mod topLvl">
          <ac:chgData name="Bill Lord" userId="b68276031ed32d04" providerId="LiveId" clId="{EA8646FD-B982-4534-B1FF-521F7CB71F0F}" dt="2022-09-20T17:48:58.160" v="877" actId="478"/>
          <ac:picMkLst>
            <pc:docMk/>
            <pc:sldMk cId="1695082693" sldId="428"/>
            <ac:picMk id="8" creationId="{7D76E07C-7E2D-5B8D-3B1A-52A1D5C536D6}"/>
          </ac:picMkLst>
        </pc:picChg>
        <pc:picChg chg="add del mod topLvl">
          <ac:chgData name="Bill Lord" userId="b68276031ed32d04" providerId="LiveId" clId="{EA8646FD-B982-4534-B1FF-521F7CB71F0F}" dt="2022-09-20T17:49:00.413" v="878" actId="478"/>
          <ac:picMkLst>
            <pc:docMk/>
            <pc:sldMk cId="1695082693" sldId="428"/>
            <ac:picMk id="9" creationId="{AA21F14F-F13E-A7BB-C1C5-873FA8E98483}"/>
          </ac:picMkLst>
        </pc:picChg>
        <pc:picChg chg="add del mod topLvl">
          <ac:chgData name="Bill Lord" userId="b68276031ed32d04" providerId="LiveId" clId="{EA8646FD-B982-4534-B1FF-521F7CB71F0F}" dt="2022-09-20T17:49:03.429" v="880" actId="478"/>
          <ac:picMkLst>
            <pc:docMk/>
            <pc:sldMk cId="1695082693" sldId="428"/>
            <ac:picMk id="10" creationId="{CD32E880-504E-80E5-CCC7-2831D14DC4D0}"/>
          </ac:picMkLst>
        </pc:picChg>
        <pc:picChg chg="mod topLvl">
          <ac:chgData name="Bill Lord" userId="b68276031ed32d04" providerId="LiveId" clId="{EA8646FD-B982-4534-B1FF-521F7CB71F0F}" dt="2022-09-20T17:22:22.598" v="503" actId="165"/>
          <ac:picMkLst>
            <pc:docMk/>
            <pc:sldMk cId="1695082693" sldId="428"/>
            <ac:picMk id="17" creationId="{B4F8A8FA-CEBA-75F8-6D31-12D27CED8A43}"/>
          </ac:picMkLst>
        </pc:picChg>
        <pc:picChg chg="mod topLvl">
          <ac:chgData name="Bill Lord" userId="b68276031ed32d04" providerId="LiveId" clId="{EA8646FD-B982-4534-B1FF-521F7CB71F0F}" dt="2022-09-20T17:22:22.598" v="503" actId="165"/>
          <ac:picMkLst>
            <pc:docMk/>
            <pc:sldMk cId="1695082693" sldId="428"/>
            <ac:picMk id="20" creationId="{9B8E8C65-96BF-1D77-F96E-204238833B29}"/>
          </ac:picMkLst>
        </pc:picChg>
        <pc:picChg chg="mod topLvl">
          <ac:chgData name="Bill Lord" userId="b68276031ed32d04" providerId="LiveId" clId="{EA8646FD-B982-4534-B1FF-521F7CB71F0F}" dt="2022-09-22T19:38:29.178" v="2631" actId="164"/>
          <ac:picMkLst>
            <pc:docMk/>
            <pc:sldMk cId="1695082693" sldId="428"/>
            <ac:picMk id="23" creationId="{648D9CA5-E920-9BC6-6BBE-4258C6BAF300}"/>
          </ac:picMkLst>
        </pc:picChg>
      </pc:sldChg>
      <pc:sldChg chg="addSp delSp modSp add del mod">
        <pc:chgData name="Bill Lord" userId="b68276031ed32d04" providerId="LiveId" clId="{EA8646FD-B982-4534-B1FF-521F7CB71F0F}" dt="2022-09-21T02:45:47.539" v="1499" actId="47"/>
        <pc:sldMkLst>
          <pc:docMk/>
          <pc:sldMk cId="1984865190" sldId="429"/>
        </pc:sldMkLst>
        <pc:spChg chg="mod">
          <ac:chgData name="Bill Lord" userId="b68276031ed32d04" providerId="LiveId" clId="{EA8646FD-B982-4534-B1FF-521F7CB71F0F}" dt="2022-09-20T20:44:47.196" v="894" actId="20577"/>
          <ac:spMkLst>
            <pc:docMk/>
            <pc:sldMk cId="1984865190" sldId="429"/>
            <ac:spMk id="2" creationId="{00000000-0000-0000-0000-000000000000}"/>
          </ac:spMkLst>
        </pc:spChg>
        <pc:spChg chg="add mod">
          <ac:chgData name="Bill Lord" userId="b68276031ed32d04" providerId="LiveId" clId="{EA8646FD-B982-4534-B1FF-521F7CB71F0F}" dt="2022-09-20T20:46:34.473" v="956" actId="20577"/>
          <ac:spMkLst>
            <pc:docMk/>
            <pc:sldMk cId="1984865190" sldId="429"/>
            <ac:spMk id="4" creationId="{0492961B-29DF-D563-FF53-4ED1CBEADA09}"/>
          </ac:spMkLst>
        </pc:spChg>
        <pc:spChg chg="del">
          <ac:chgData name="Bill Lord" userId="b68276031ed32d04" providerId="LiveId" clId="{EA8646FD-B982-4534-B1FF-521F7CB71F0F}" dt="2022-09-20T20:44:38.588" v="888" actId="478"/>
          <ac:spMkLst>
            <pc:docMk/>
            <pc:sldMk cId="1984865190" sldId="429"/>
            <ac:spMk id="5" creationId="{00000000-0000-0000-0000-000000000000}"/>
          </ac:spMkLst>
        </pc:spChg>
        <pc:spChg chg="add mod">
          <ac:chgData name="Bill Lord" userId="b68276031ed32d04" providerId="LiveId" clId="{EA8646FD-B982-4534-B1FF-521F7CB71F0F}" dt="2022-09-20T20:47:35.571" v="978" actId="20577"/>
          <ac:spMkLst>
            <pc:docMk/>
            <pc:sldMk cId="1984865190" sldId="429"/>
            <ac:spMk id="6" creationId="{61812061-2AFE-3EA4-1933-B6ED17063DE2}"/>
          </ac:spMkLst>
        </pc:spChg>
        <pc:spChg chg="add mod">
          <ac:chgData name="Bill Lord" userId="b68276031ed32d04" providerId="LiveId" clId="{EA8646FD-B982-4534-B1FF-521F7CB71F0F}" dt="2022-09-20T20:49:18.454" v="1080" actId="1038"/>
          <ac:spMkLst>
            <pc:docMk/>
            <pc:sldMk cId="1984865190" sldId="429"/>
            <ac:spMk id="7" creationId="{7D265003-F1BE-9B51-A90F-9D940F16C724}"/>
          </ac:spMkLst>
        </pc:spChg>
        <pc:spChg chg="mod">
          <ac:chgData name="Bill Lord" userId="b68276031ed32d04" providerId="LiveId" clId="{EA8646FD-B982-4534-B1FF-521F7CB71F0F}" dt="2022-09-20T20:45:53.181" v="929" actId="14100"/>
          <ac:spMkLst>
            <pc:docMk/>
            <pc:sldMk cId="1984865190" sldId="429"/>
            <ac:spMk id="8" creationId="{00000000-0000-0000-0000-000000000000}"/>
          </ac:spMkLst>
        </pc:spChg>
        <pc:spChg chg="add mod">
          <ac:chgData name="Bill Lord" userId="b68276031ed32d04" providerId="LiveId" clId="{EA8646FD-B982-4534-B1FF-521F7CB71F0F}" dt="2022-09-20T20:49:18.454" v="1080" actId="1038"/>
          <ac:spMkLst>
            <pc:docMk/>
            <pc:sldMk cId="1984865190" sldId="429"/>
            <ac:spMk id="9" creationId="{7E3AE9D1-D2D0-8DF6-5B24-61F5C7881111}"/>
          </ac:spMkLst>
        </pc:spChg>
        <pc:spChg chg="add mod">
          <ac:chgData name="Bill Lord" userId="b68276031ed32d04" providerId="LiveId" clId="{EA8646FD-B982-4534-B1FF-521F7CB71F0F}" dt="2022-09-20T20:49:18.454" v="1080" actId="1038"/>
          <ac:spMkLst>
            <pc:docMk/>
            <pc:sldMk cId="1984865190" sldId="429"/>
            <ac:spMk id="10" creationId="{D6BE381E-4023-572C-5295-DF54D2ABB67E}"/>
          </ac:spMkLst>
        </pc:spChg>
        <pc:spChg chg="add mod ord">
          <ac:chgData name="Bill Lord" userId="b68276031ed32d04" providerId="LiveId" clId="{EA8646FD-B982-4534-B1FF-521F7CB71F0F}" dt="2022-09-21T02:06:02.346" v="1101" actId="207"/>
          <ac:spMkLst>
            <pc:docMk/>
            <pc:sldMk cId="1984865190" sldId="429"/>
            <ac:spMk id="11" creationId="{C6FE28E7-3C63-D0A1-306A-C67843AD91D2}"/>
          </ac:spMkLst>
        </pc:spChg>
        <pc:spChg chg="add mod ord">
          <ac:chgData name="Bill Lord" userId="b68276031ed32d04" providerId="LiveId" clId="{EA8646FD-B982-4534-B1FF-521F7CB71F0F}" dt="2022-09-21T02:06:02.346" v="1101" actId="207"/>
          <ac:spMkLst>
            <pc:docMk/>
            <pc:sldMk cId="1984865190" sldId="429"/>
            <ac:spMk id="12" creationId="{2F42148E-6E0A-4E45-BB99-65320F4EB117}"/>
          </ac:spMkLst>
        </pc:spChg>
      </pc:sldChg>
      <pc:sldChg chg="addSp delSp modSp add mod ord">
        <pc:chgData name="Bill Lord" userId="b68276031ed32d04" providerId="LiveId" clId="{EA8646FD-B982-4534-B1FF-521F7CB71F0F}" dt="2022-09-21T02:32:32.825" v="1114"/>
        <pc:sldMkLst>
          <pc:docMk/>
          <pc:sldMk cId="1607251552" sldId="430"/>
        </pc:sldMkLst>
        <pc:spChg chg="del">
          <ac:chgData name="Bill Lord" userId="b68276031ed32d04" providerId="LiveId" clId="{EA8646FD-B982-4534-B1FF-521F7CB71F0F}" dt="2022-09-21T02:29:55.091" v="1103" actId="478"/>
          <ac:spMkLst>
            <pc:docMk/>
            <pc:sldMk cId="1607251552" sldId="430"/>
            <ac:spMk id="2" creationId="{00000000-0000-0000-0000-000000000000}"/>
          </ac:spMkLst>
        </pc:spChg>
        <pc:spChg chg="del">
          <ac:chgData name="Bill Lord" userId="b68276031ed32d04" providerId="LiveId" clId="{EA8646FD-B982-4534-B1FF-521F7CB71F0F}" dt="2022-09-21T02:29:55.091" v="1103" actId="478"/>
          <ac:spMkLst>
            <pc:docMk/>
            <pc:sldMk cId="1607251552" sldId="430"/>
            <ac:spMk id="3" creationId="{00000000-0000-0000-0000-000000000000}"/>
          </ac:spMkLst>
        </pc:spChg>
        <pc:spChg chg="del">
          <ac:chgData name="Bill Lord" userId="b68276031ed32d04" providerId="LiveId" clId="{EA8646FD-B982-4534-B1FF-521F7CB71F0F}" dt="2022-09-21T02:29:55.091" v="1103" actId="478"/>
          <ac:spMkLst>
            <pc:docMk/>
            <pc:sldMk cId="1607251552" sldId="430"/>
            <ac:spMk id="4" creationId="{0492961B-29DF-D563-FF53-4ED1CBEADA09}"/>
          </ac:spMkLst>
        </pc:spChg>
        <pc:spChg chg="del">
          <ac:chgData name="Bill Lord" userId="b68276031ed32d04" providerId="LiveId" clId="{EA8646FD-B982-4534-B1FF-521F7CB71F0F}" dt="2022-09-21T02:29:55.091" v="1103" actId="478"/>
          <ac:spMkLst>
            <pc:docMk/>
            <pc:sldMk cId="1607251552" sldId="430"/>
            <ac:spMk id="6" creationId="{61812061-2AFE-3EA4-1933-B6ED17063DE2}"/>
          </ac:spMkLst>
        </pc:spChg>
        <pc:spChg chg="del">
          <ac:chgData name="Bill Lord" userId="b68276031ed32d04" providerId="LiveId" clId="{EA8646FD-B982-4534-B1FF-521F7CB71F0F}" dt="2022-09-21T02:29:55.091" v="1103" actId="478"/>
          <ac:spMkLst>
            <pc:docMk/>
            <pc:sldMk cId="1607251552" sldId="430"/>
            <ac:spMk id="7" creationId="{7D265003-F1BE-9B51-A90F-9D940F16C724}"/>
          </ac:spMkLst>
        </pc:spChg>
        <pc:spChg chg="del">
          <ac:chgData name="Bill Lord" userId="b68276031ed32d04" providerId="LiveId" clId="{EA8646FD-B982-4534-B1FF-521F7CB71F0F}" dt="2022-09-21T02:29:55.091" v="1103" actId="478"/>
          <ac:spMkLst>
            <pc:docMk/>
            <pc:sldMk cId="1607251552" sldId="430"/>
            <ac:spMk id="8" creationId="{00000000-0000-0000-0000-000000000000}"/>
          </ac:spMkLst>
        </pc:spChg>
        <pc:spChg chg="del">
          <ac:chgData name="Bill Lord" userId="b68276031ed32d04" providerId="LiveId" clId="{EA8646FD-B982-4534-B1FF-521F7CB71F0F}" dt="2022-09-21T02:29:55.091" v="1103" actId="478"/>
          <ac:spMkLst>
            <pc:docMk/>
            <pc:sldMk cId="1607251552" sldId="430"/>
            <ac:spMk id="9" creationId="{7E3AE9D1-D2D0-8DF6-5B24-61F5C7881111}"/>
          </ac:spMkLst>
        </pc:spChg>
        <pc:spChg chg="del">
          <ac:chgData name="Bill Lord" userId="b68276031ed32d04" providerId="LiveId" clId="{EA8646FD-B982-4534-B1FF-521F7CB71F0F}" dt="2022-09-21T02:29:55.091" v="1103" actId="478"/>
          <ac:spMkLst>
            <pc:docMk/>
            <pc:sldMk cId="1607251552" sldId="430"/>
            <ac:spMk id="10" creationId="{D6BE381E-4023-572C-5295-DF54D2ABB67E}"/>
          </ac:spMkLst>
        </pc:spChg>
        <pc:spChg chg="del">
          <ac:chgData name="Bill Lord" userId="b68276031ed32d04" providerId="LiveId" clId="{EA8646FD-B982-4534-B1FF-521F7CB71F0F}" dt="2022-09-21T02:29:55.091" v="1103" actId="478"/>
          <ac:spMkLst>
            <pc:docMk/>
            <pc:sldMk cId="1607251552" sldId="430"/>
            <ac:spMk id="11" creationId="{C6FE28E7-3C63-D0A1-306A-C67843AD91D2}"/>
          </ac:spMkLst>
        </pc:spChg>
        <pc:spChg chg="del">
          <ac:chgData name="Bill Lord" userId="b68276031ed32d04" providerId="LiveId" clId="{EA8646FD-B982-4534-B1FF-521F7CB71F0F}" dt="2022-09-21T02:29:55.091" v="1103" actId="478"/>
          <ac:spMkLst>
            <pc:docMk/>
            <pc:sldMk cId="1607251552" sldId="430"/>
            <ac:spMk id="12" creationId="{2F42148E-6E0A-4E45-BB99-65320F4EB117}"/>
          </ac:spMkLst>
        </pc:spChg>
        <pc:spChg chg="add del mod">
          <ac:chgData name="Bill Lord" userId="b68276031ed32d04" providerId="LiveId" clId="{EA8646FD-B982-4534-B1FF-521F7CB71F0F}" dt="2022-09-21T02:30:00.232" v="1104" actId="478"/>
          <ac:spMkLst>
            <pc:docMk/>
            <pc:sldMk cId="1607251552" sldId="430"/>
            <ac:spMk id="13" creationId="{20827757-BD30-50F0-09E4-C7332BF26D23}"/>
          </ac:spMkLst>
        </pc:spChg>
        <pc:picChg chg="add del mod modCrop">
          <ac:chgData name="Bill Lord" userId="b68276031ed32d04" providerId="LiveId" clId="{EA8646FD-B982-4534-B1FF-521F7CB71F0F}" dt="2022-09-21T02:31:43.526" v="1112" actId="21"/>
          <ac:picMkLst>
            <pc:docMk/>
            <pc:sldMk cId="1607251552" sldId="430"/>
            <ac:picMk id="15" creationId="{12E4155B-2FDC-3BBF-ED19-0635DA96E019}"/>
          </ac:picMkLst>
        </pc:picChg>
      </pc:sldChg>
      <pc:sldChg chg="addSp modSp add mod">
        <pc:chgData name="Bill Lord" userId="b68276031ed32d04" providerId="LiveId" clId="{EA8646FD-B982-4534-B1FF-521F7CB71F0F}" dt="2022-09-21T21:04:00.524" v="2623" actId="20577"/>
        <pc:sldMkLst>
          <pc:docMk/>
          <pc:sldMk cId="1965522287" sldId="431"/>
        </pc:sldMkLst>
        <pc:spChg chg="mod">
          <ac:chgData name="Bill Lord" userId="b68276031ed32d04" providerId="LiveId" clId="{EA8646FD-B982-4534-B1FF-521F7CB71F0F}" dt="2022-09-21T02:55:26.461" v="1570" actId="20577"/>
          <ac:spMkLst>
            <pc:docMk/>
            <pc:sldMk cId="1965522287" sldId="431"/>
            <ac:spMk id="2" creationId="{00000000-0000-0000-0000-000000000000}"/>
          </ac:spMkLst>
        </pc:spChg>
        <pc:spChg chg="mod">
          <ac:chgData name="Bill Lord" userId="b68276031ed32d04" providerId="LiveId" clId="{EA8646FD-B982-4534-B1FF-521F7CB71F0F}" dt="2022-09-21T19:28:02.888" v="2513" actId="20577"/>
          <ac:spMkLst>
            <pc:docMk/>
            <pc:sldMk cId="1965522287" sldId="431"/>
            <ac:spMk id="7" creationId="{2803B321-D5C0-08ED-0640-D66C85CF5D9C}"/>
          </ac:spMkLst>
        </pc:spChg>
        <pc:spChg chg="mod">
          <ac:chgData name="Bill Lord" userId="b68276031ed32d04" providerId="LiveId" clId="{EA8646FD-B982-4534-B1FF-521F7CB71F0F}" dt="2022-09-21T19:30:42.490" v="2540" actId="20577"/>
          <ac:spMkLst>
            <pc:docMk/>
            <pc:sldMk cId="1965522287" sldId="431"/>
            <ac:spMk id="9" creationId="{647E97D9-53CE-27AF-6AE1-B5021B579B6E}"/>
          </ac:spMkLst>
        </pc:spChg>
        <pc:spChg chg="mod">
          <ac:chgData name="Bill Lord" userId="b68276031ed32d04" providerId="LiveId" clId="{EA8646FD-B982-4534-B1FF-521F7CB71F0F}" dt="2022-09-21T19:29:47.031" v="2539" actId="400"/>
          <ac:spMkLst>
            <pc:docMk/>
            <pc:sldMk cId="1965522287" sldId="431"/>
            <ac:spMk id="10" creationId="{14242CEE-CFC3-AFD6-DB1A-8A43E67A2488}"/>
          </ac:spMkLst>
        </pc:spChg>
        <pc:spChg chg="add mod">
          <ac:chgData name="Bill Lord" userId="b68276031ed32d04" providerId="LiveId" clId="{EA8646FD-B982-4534-B1FF-521F7CB71F0F}" dt="2022-09-21T21:04:00.524" v="2623" actId="20577"/>
          <ac:spMkLst>
            <pc:docMk/>
            <pc:sldMk cId="1965522287" sldId="431"/>
            <ac:spMk id="14" creationId="{7919750E-5DEA-8B35-0465-DA9584791ECB}"/>
          </ac:spMkLst>
        </pc:spChg>
        <pc:spChg chg="add mod">
          <ac:chgData name="Bill Lord" userId="b68276031ed32d04" providerId="LiveId" clId="{EA8646FD-B982-4534-B1FF-521F7CB71F0F}" dt="2022-09-21T21:03:40.215" v="2606" actId="1076"/>
          <ac:spMkLst>
            <pc:docMk/>
            <pc:sldMk cId="1965522287" sldId="431"/>
            <ac:spMk id="15" creationId="{66386F68-50C8-B5EB-9A4C-B5C692AC4317}"/>
          </ac:spMkLst>
        </pc:spChg>
      </pc:sldChg>
      <pc:sldChg chg="modSp add mod ord">
        <pc:chgData name="Bill Lord" userId="b68276031ed32d04" providerId="LiveId" clId="{EA8646FD-B982-4534-B1FF-521F7CB71F0F}" dt="2022-09-21T03:24:41.114" v="2376"/>
        <pc:sldMkLst>
          <pc:docMk/>
          <pc:sldMk cId="3284500200" sldId="432"/>
        </pc:sldMkLst>
        <pc:spChg chg="mod">
          <ac:chgData name="Bill Lord" userId="b68276031ed32d04" providerId="LiveId" clId="{EA8646FD-B982-4534-B1FF-521F7CB71F0F}" dt="2022-09-21T03:11:03.348" v="1892" actId="20577"/>
          <ac:spMkLst>
            <pc:docMk/>
            <pc:sldMk cId="3284500200" sldId="432"/>
            <ac:spMk id="2" creationId="{00000000-0000-0000-0000-000000000000}"/>
          </ac:spMkLst>
        </pc:spChg>
        <pc:spChg chg="mod">
          <ac:chgData name="Bill Lord" userId="b68276031ed32d04" providerId="LiveId" clId="{EA8646FD-B982-4534-B1FF-521F7CB71F0F}" dt="2022-09-21T03:20:20.366" v="2374" actId="20577"/>
          <ac:spMkLst>
            <pc:docMk/>
            <pc:sldMk cId="3284500200" sldId="432"/>
            <ac:spMk id="4" creationId="{00000000-0000-0000-0000-000000000000}"/>
          </ac:spMkLst>
        </pc:spChg>
      </pc:sldChg>
      <pc:sldChg chg="addSp delSp modSp add mod">
        <pc:chgData name="Bill Lord" userId="b68276031ed32d04" providerId="LiveId" clId="{EA8646FD-B982-4534-B1FF-521F7CB71F0F}" dt="2022-09-21T20:53:23.488" v="2579" actId="688"/>
        <pc:sldMkLst>
          <pc:docMk/>
          <pc:sldMk cId="585714960" sldId="433"/>
        </pc:sldMkLst>
        <pc:spChg chg="add mod">
          <ac:chgData name="Bill Lord" userId="b68276031ed32d04" providerId="LiveId" clId="{EA8646FD-B982-4534-B1FF-521F7CB71F0F}" dt="2022-09-21T20:52:54.002" v="2573" actId="1076"/>
          <ac:spMkLst>
            <pc:docMk/>
            <pc:sldMk cId="585714960" sldId="433"/>
            <ac:spMk id="6" creationId="{BEACDB02-A5A1-5F0A-7797-D66552BAC433}"/>
          </ac:spMkLst>
        </pc:spChg>
        <pc:spChg chg="add mod">
          <ac:chgData name="Bill Lord" userId="b68276031ed32d04" providerId="LiveId" clId="{EA8646FD-B982-4534-B1FF-521F7CB71F0F}" dt="2022-09-21T20:53:23.488" v="2579" actId="688"/>
          <ac:spMkLst>
            <pc:docMk/>
            <pc:sldMk cId="585714960" sldId="433"/>
            <ac:spMk id="8" creationId="{16D19A71-D1D9-1EEC-6AF6-5C20AF0E81EE}"/>
          </ac:spMkLst>
        </pc:spChg>
        <pc:picChg chg="add mod modCrop">
          <ac:chgData name="Bill Lord" userId="b68276031ed32d04" providerId="LiveId" clId="{EA8646FD-B982-4534-B1FF-521F7CB71F0F}" dt="2022-09-21T12:38:15.591" v="2407" actId="14100"/>
          <ac:picMkLst>
            <pc:docMk/>
            <pc:sldMk cId="585714960" sldId="433"/>
            <ac:picMk id="5" creationId="{F10FC7DB-8020-EA32-A2BF-0CDC6241A6AA}"/>
          </ac:picMkLst>
        </pc:picChg>
        <pc:picChg chg="del">
          <ac:chgData name="Bill Lord" userId="b68276031ed32d04" providerId="LiveId" clId="{EA8646FD-B982-4534-B1FF-521F7CB71F0F}" dt="2022-09-21T12:37:25.174" v="2400" actId="478"/>
          <ac:picMkLst>
            <pc:docMk/>
            <pc:sldMk cId="585714960" sldId="433"/>
            <ac:picMk id="7" creationId="{639CE7D9-85B9-79E7-37B9-29F62C4A4741}"/>
          </ac:picMkLst>
        </pc:picChg>
        <pc:picChg chg="del">
          <ac:chgData name="Bill Lord" userId="b68276031ed32d04" providerId="LiveId" clId="{EA8646FD-B982-4534-B1FF-521F7CB71F0F}" dt="2022-09-21T12:37:25.174" v="2400" actId="478"/>
          <ac:picMkLst>
            <pc:docMk/>
            <pc:sldMk cId="585714960" sldId="433"/>
            <ac:picMk id="1028" creationId="{7208B8B8-3DD7-A3A8-EC17-0D11D86D7E70}"/>
          </ac:picMkLst>
        </pc:picChg>
        <pc:picChg chg="add mod">
          <ac:chgData name="Bill Lord" userId="b68276031ed32d04" providerId="LiveId" clId="{EA8646FD-B982-4534-B1FF-521F7CB71F0F}" dt="2022-09-21T20:52:56.132" v="2574" actId="1076"/>
          <ac:picMkLst>
            <pc:docMk/>
            <pc:sldMk cId="585714960" sldId="433"/>
            <ac:picMk id="2050" creationId="{5300B5A3-AB05-8E4C-C9E8-24F51D86594A}"/>
          </ac:picMkLst>
        </pc:picChg>
      </pc:sldChg>
      <pc:sldChg chg="addSp delSp modSp add mod">
        <pc:chgData name="Bill Lord" userId="b68276031ed32d04" providerId="LiveId" clId="{EA8646FD-B982-4534-B1FF-521F7CB71F0F}" dt="2022-09-21T20:53:46.448" v="2580" actId="313"/>
        <pc:sldMkLst>
          <pc:docMk/>
          <pc:sldMk cId="1184248020" sldId="434"/>
        </pc:sldMkLst>
        <pc:spChg chg="add mod">
          <ac:chgData name="Bill Lord" userId="b68276031ed32d04" providerId="LiveId" clId="{EA8646FD-B982-4534-B1FF-521F7CB71F0F}" dt="2022-09-21T13:09:26.888" v="2456" actId="207"/>
          <ac:spMkLst>
            <pc:docMk/>
            <pc:sldMk cId="1184248020" sldId="434"/>
            <ac:spMk id="4" creationId="{38328F56-DF00-5DBD-5FE4-95209B5D157B}"/>
          </ac:spMkLst>
        </pc:spChg>
        <pc:spChg chg="add mod">
          <ac:chgData name="Bill Lord" userId="b68276031ed32d04" providerId="LiveId" clId="{EA8646FD-B982-4534-B1FF-521F7CB71F0F}" dt="2022-09-21T20:53:46.448" v="2580" actId="313"/>
          <ac:spMkLst>
            <pc:docMk/>
            <pc:sldMk cId="1184248020" sldId="434"/>
            <ac:spMk id="6" creationId="{CC889F6A-46C8-4163-A491-A79C33C91B52}"/>
          </ac:spMkLst>
        </pc:spChg>
        <pc:spChg chg="add mod">
          <ac:chgData name="Bill Lord" userId="b68276031ed32d04" providerId="LiveId" clId="{EA8646FD-B982-4534-B1FF-521F7CB71F0F}" dt="2022-09-21T13:11:54.125" v="2482" actId="688"/>
          <ac:spMkLst>
            <pc:docMk/>
            <pc:sldMk cId="1184248020" sldId="434"/>
            <ac:spMk id="7" creationId="{D4B7BA9B-CE93-919E-4DD4-2ED3CFCEAAD4}"/>
          </ac:spMkLst>
        </pc:spChg>
        <pc:picChg chg="del">
          <ac:chgData name="Bill Lord" userId="b68276031ed32d04" providerId="LiveId" clId="{EA8646FD-B982-4534-B1FF-521F7CB71F0F}" dt="2022-09-21T13:07:09.533" v="2412" actId="478"/>
          <ac:picMkLst>
            <pc:docMk/>
            <pc:sldMk cId="1184248020" sldId="434"/>
            <ac:picMk id="5" creationId="{F10FC7DB-8020-EA32-A2BF-0CDC6241A6AA}"/>
          </ac:picMkLst>
        </pc:picChg>
        <pc:picChg chg="del">
          <ac:chgData name="Bill Lord" userId="b68276031ed32d04" providerId="LiveId" clId="{EA8646FD-B982-4534-B1FF-521F7CB71F0F}" dt="2022-09-21T13:07:11.753" v="2413" actId="478"/>
          <ac:picMkLst>
            <pc:docMk/>
            <pc:sldMk cId="1184248020" sldId="434"/>
            <ac:picMk id="2050" creationId="{5300B5A3-AB05-8E4C-C9E8-24F51D86594A}"/>
          </ac:picMkLst>
        </pc:picChg>
      </pc:sldChg>
      <pc:sldChg chg="add del setBg">
        <pc:chgData name="Bill Lord" userId="b68276031ed32d04" providerId="LiveId" clId="{EA8646FD-B982-4534-B1FF-521F7CB71F0F}" dt="2022-09-21T13:10:57.060" v="2462" actId="47"/>
        <pc:sldMkLst>
          <pc:docMk/>
          <pc:sldMk cId="2164985596" sldId="435"/>
        </pc:sldMkLst>
      </pc:sldChg>
      <pc:sldChg chg="addSp delSp modSp add del mod">
        <pc:chgData name="Bill Lord" userId="b68276031ed32d04" providerId="LiveId" clId="{EA8646FD-B982-4534-B1FF-521F7CB71F0F}" dt="2022-09-21T20:55:22.129" v="2581" actId="47"/>
        <pc:sldMkLst>
          <pc:docMk/>
          <pc:sldMk cId="3058575238" sldId="435"/>
        </pc:sldMkLst>
        <pc:picChg chg="del">
          <ac:chgData name="Bill Lord" userId="b68276031ed32d04" providerId="LiveId" clId="{EA8646FD-B982-4534-B1FF-521F7CB71F0F}" dt="2022-09-21T14:18:27.798" v="2485" actId="478"/>
          <ac:picMkLst>
            <pc:docMk/>
            <pc:sldMk cId="3058575238" sldId="435"/>
            <ac:picMk id="5" creationId="{F10FC7DB-8020-EA32-A2BF-0CDC6241A6AA}"/>
          </ac:picMkLst>
        </pc:picChg>
        <pc:picChg chg="add del mod modCrop">
          <ac:chgData name="Bill Lord" userId="b68276031ed32d04" providerId="LiveId" clId="{EA8646FD-B982-4534-B1FF-521F7CB71F0F}" dt="2022-09-21T14:22:40.390" v="2494" actId="478"/>
          <ac:picMkLst>
            <pc:docMk/>
            <pc:sldMk cId="3058575238" sldId="435"/>
            <ac:picMk id="6" creationId="{A0B5A101-651D-EA41-F4A6-942A19888059}"/>
          </ac:picMkLst>
        </pc:picChg>
        <pc:picChg chg="del">
          <ac:chgData name="Bill Lord" userId="b68276031ed32d04" providerId="LiveId" clId="{EA8646FD-B982-4534-B1FF-521F7CB71F0F}" dt="2022-09-21T14:18:32.667" v="2486" actId="478"/>
          <ac:picMkLst>
            <pc:docMk/>
            <pc:sldMk cId="3058575238" sldId="435"/>
            <ac:picMk id="2050" creationId="{5300B5A3-AB05-8E4C-C9E8-24F51D86594A}"/>
          </ac:picMkLst>
        </pc:picChg>
      </pc:sldChg>
      <pc:sldChg chg="add del setBg">
        <pc:chgData name="Bill Lord" userId="b68276031ed32d04" providerId="LiveId" clId="{EA8646FD-B982-4534-B1FF-521F7CB71F0F}" dt="2022-09-21T13:10:20.491" v="2458"/>
        <pc:sldMkLst>
          <pc:docMk/>
          <pc:sldMk cId="3989605287" sldId="435"/>
        </pc:sldMkLst>
      </pc:sldChg>
      <pc:sldChg chg="addSp modSp add del">
        <pc:chgData name="Bill Lord" userId="b68276031ed32d04" providerId="LiveId" clId="{EA8646FD-B982-4534-B1FF-521F7CB71F0F}" dt="2022-09-21T21:08:38.152" v="2627" actId="47"/>
        <pc:sldMkLst>
          <pc:docMk/>
          <pc:sldMk cId="1371319203" sldId="436"/>
        </pc:sldMkLst>
        <pc:spChg chg="mod">
          <ac:chgData name="Bill Lord" userId="b68276031ed32d04" providerId="LiveId" clId="{EA8646FD-B982-4534-B1FF-521F7CB71F0F}" dt="2022-09-21T15:34:35.947" v="2496" actId="164"/>
          <ac:spMkLst>
            <pc:docMk/>
            <pc:sldMk cId="1371319203" sldId="436"/>
            <ac:spMk id="7" creationId="{1D265D00-A9EF-6E7F-2998-51528D47506C}"/>
          </ac:spMkLst>
        </pc:spChg>
        <pc:grpChg chg="add mod">
          <ac:chgData name="Bill Lord" userId="b68276031ed32d04" providerId="LiveId" clId="{EA8646FD-B982-4534-B1FF-521F7CB71F0F}" dt="2022-09-21T15:34:35.947" v="2496" actId="164"/>
          <ac:grpSpMkLst>
            <pc:docMk/>
            <pc:sldMk cId="1371319203" sldId="436"/>
            <ac:grpSpMk id="2" creationId="{F424F797-ED32-996C-2411-052CAEE6D8EC}"/>
          </ac:grpSpMkLst>
        </pc:grpChg>
        <pc:picChg chg="mod">
          <ac:chgData name="Bill Lord" userId="b68276031ed32d04" providerId="LiveId" clId="{EA8646FD-B982-4534-B1FF-521F7CB71F0F}" dt="2022-09-21T15:34:35.947" v="2496" actId="164"/>
          <ac:picMkLst>
            <pc:docMk/>
            <pc:sldMk cId="1371319203" sldId="436"/>
            <ac:picMk id="4" creationId="{138D4150-09D4-0EC8-6B3A-2F0E975BE0A7}"/>
          </ac:picMkLst>
        </pc:picChg>
      </pc:sldChg>
      <pc:sldChg chg="add">
        <pc:chgData name="Bill Lord" userId="b68276031ed32d04" providerId="LiveId" clId="{EA8646FD-B982-4534-B1FF-521F7CB71F0F}" dt="2022-09-21T21:05:26.179" v="2624"/>
        <pc:sldMkLst>
          <pc:docMk/>
          <pc:sldMk cId="2519387693" sldId="438"/>
        </pc:sldMkLst>
      </pc:sldChg>
      <pc:sldMasterChg chg="delSldLayout">
        <pc:chgData name="Bill Lord" userId="b68276031ed32d04" providerId="LiveId" clId="{EA8646FD-B982-4534-B1FF-521F7CB71F0F}" dt="2022-09-20T14:43:10.384" v="295" actId="47"/>
        <pc:sldMasterMkLst>
          <pc:docMk/>
          <pc:sldMasterMk cId="3399215674" sldId="2147483648"/>
        </pc:sldMasterMkLst>
        <pc:sldLayoutChg chg="del">
          <pc:chgData name="Bill Lord" userId="b68276031ed32d04" providerId="LiveId" clId="{EA8646FD-B982-4534-B1FF-521F7CB71F0F}" dt="2022-09-20T14:43:10.384" v="295" actId="47"/>
          <pc:sldLayoutMkLst>
            <pc:docMk/>
            <pc:sldMasterMk cId="3399215674" sldId="2147483648"/>
            <pc:sldLayoutMk cId="3054347451"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AFB4B2B-5B13-43BB-B5B3-529AB843FCC0}" type="datetimeFigureOut">
              <a:rPr lang="en-US" smtClean="0"/>
              <a:t>9/16/2024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91EC353-2619-4BD7-951F-20C4484024D4}" type="slidenum">
              <a:rPr lang="en-US" smtClean="0"/>
              <a:t>‹#›</a:t>
            </a:fld>
            <a:endParaRPr lang="en-US"/>
          </a:p>
        </p:txBody>
      </p:sp>
    </p:spTree>
    <p:extLst>
      <p:ext uri="{BB962C8B-B14F-4D97-AF65-F5344CB8AC3E}">
        <p14:creationId xmlns:p14="http://schemas.microsoft.com/office/powerpoint/2010/main" val="181086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a:t>
            </a:fld>
            <a:endParaRPr lang="en-US"/>
          </a:p>
        </p:txBody>
      </p:sp>
    </p:spTree>
    <p:extLst>
      <p:ext uri="{BB962C8B-B14F-4D97-AF65-F5344CB8AC3E}">
        <p14:creationId xmlns:p14="http://schemas.microsoft.com/office/powerpoint/2010/main" val="143823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A1B5E37-B526-4536-AADF-8AD75F2622ED}" type="slidenum">
              <a:rPr lang="en-US" altLang="en-US" sz="1200">
                <a:solidFill>
                  <a:prstClr val="black"/>
                </a:solidFill>
              </a:rPr>
              <a:pPr/>
              <a:t>38</a:t>
            </a:fld>
            <a:endParaRPr lang="en-US" altLang="en-US" sz="1200">
              <a:solidFill>
                <a:prstClr val="black"/>
              </a:solidFill>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36195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F17F060-DD96-48C5-8F9B-4DCC643D0C33}" type="slidenum">
              <a:rPr lang="en-US" altLang="en-US" sz="1200">
                <a:solidFill>
                  <a:prstClr val="black"/>
                </a:solidFill>
              </a:rPr>
              <a:pPr/>
              <a:t>41</a:t>
            </a:fld>
            <a:endParaRPr lang="en-US" altLang="en-US" sz="120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3129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D9CEC94-5AD9-416F-B1B6-591421023675}" type="slidenum">
              <a:rPr lang="en-US" altLang="en-US" sz="1200">
                <a:solidFill>
                  <a:prstClr val="black"/>
                </a:solidFill>
              </a:rPr>
              <a:pPr/>
              <a:t>42</a:t>
            </a:fld>
            <a:endParaRPr lang="en-US" altLang="en-US" sz="1200">
              <a:solidFill>
                <a:prstClr val="black"/>
              </a:solidFill>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0952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47FC83-C216-4819-AB78-0CD97BB04594}"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349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43EAB0-330B-45CA-B9B6-AA34DC4DAB46}"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53179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079919-B63A-4B64-9753-1238E596AC12}"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863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9F3750-1B8A-4821-991C-7C7691E3F934}"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37395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A3AA0-95E9-495C-92BD-913D0AF1EAE2}"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4564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29CC74-5D06-42C3-B1AE-17FD73F14922}" type="datetime1">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72187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93883B-8691-4A48-B3B0-55174F0B92D0}" type="datetime1">
              <a:rPr lang="en-US" smtClean="0"/>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01772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E6771C-7C8F-42E7-A019-4D67A4A9D5AB}" type="datetime1">
              <a:rPr lang="en-US" smtClean="0"/>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14786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AC707-18A2-4E76-BC9F-1E074F4DB108}" type="datetime1">
              <a:rPr lang="en-US" smtClean="0"/>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3194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F4B5D7-EA05-40E8-B636-A5F06BDF3120}" type="datetime1">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948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CC1C74-6B61-4972-A01B-BF2C25BABF59}" type="datetime1">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1932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BD8AA-E984-47BE-A28C-1765371132AF}" type="datetime1">
              <a:rPr lang="en-US" smtClean="0"/>
              <a:t>9/16/2024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3399215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MIL-STD-498" TargetMode="External"/><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hyperlink" Target="https://en.wikipedia.org/wiki/Waterfall_model#cite_note-15" TargetMode="External"/><Relationship Id="rId4" Type="http://schemas.openxmlformats.org/officeDocument/2006/relationships/hyperlink" Target="https://en.wikipedia.org/wiki/Iterative_and_Incremental_Developme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softwaretestingstudio.com/v-model-software-development/"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commons.wikimedia.org/wiki/User:Conan" TargetMode="External"/><Relationship Id="rId2" Type="http://schemas.openxmlformats.org/officeDocument/2006/relationships/hyperlink" Target="https://commons.wikimedia.org/wiki/File:Spiral_model_(Boehm,_1988).png" TargetMode="Externa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commons.wikimedia.org/wiki/File:Spiralmodel_nach_Boehm.png" TargetMode="External"/><Relationship Id="rId4" Type="http://schemas.openxmlformats.org/officeDocument/2006/relationships/hyperlink" Target="https://commons.wikimedia.org/wiki/User_talk:Cona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Agile_software_development#Criticism" TargetMode="External"/><Relationship Id="rId2" Type="http://schemas.openxmlformats.org/officeDocument/2006/relationships/hyperlink" Target="https://www.360logica.com/blog/the-importance-of-different-agile-methodologies-included-in-agile-manifesto/" TargetMode="Externa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hyperlink" Target="https://www.seguetech.com/waterfall-vs-agile-methodology/"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hyperlink" Target="https://www.geeksforgeeks.org/software-engineering-prototyping-model/"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skillforge.com/microsoft-project-formatting-gantt-chart-summary-task/"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skillforge.com/microsoft-project-formatting-gantt-chart-summary-task/"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D8EEEF5-059D-2537-2233-FC78437DE09E}"/>
              </a:ext>
            </a:extLst>
          </p:cNvPr>
          <p:cNvSpPr txBox="1">
            <a:spLocks/>
          </p:cNvSpPr>
          <p:nvPr/>
        </p:nvSpPr>
        <p:spPr>
          <a:xfrm>
            <a:off x="4011914" y="519384"/>
            <a:ext cx="4226168" cy="245268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3600" dirty="0"/>
              <a:t>CISC-6100:</a:t>
            </a:r>
          </a:p>
          <a:p>
            <a:pPr algn="l">
              <a:spcAft>
                <a:spcPts val="600"/>
              </a:spcAft>
            </a:pPr>
            <a:r>
              <a:rPr lang="en-US" sz="3600" dirty="0"/>
              <a:t>Software Engineering</a:t>
            </a:r>
          </a:p>
        </p:txBody>
      </p:sp>
      <p:sp>
        <p:nvSpPr>
          <p:cNvPr id="22" name="Subtitle 2">
            <a:extLst>
              <a:ext uri="{FF2B5EF4-FFF2-40B4-BE49-F238E27FC236}">
                <a16:creationId xmlns:a16="http://schemas.microsoft.com/office/drawing/2014/main" id="{C4C8F101-3827-BCEC-AA5A-D69EC86EDE43}"/>
              </a:ext>
            </a:extLst>
          </p:cNvPr>
          <p:cNvSpPr txBox="1">
            <a:spLocks/>
          </p:cNvSpPr>
          <p:nvPr/>
        </p:nvSpPr>
        <p:spPr>
          <a:xfrm>
            <a:off x="4169237" y="2388271"/>
            <a:ext cx="4010849" cy="208145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228600" algn="l">
              <a:buFont typeface="Arial" panose="020B0604020202020204" pitchFamily="34" charset="0"/>
              <a:buChar char="•"/>
            </a:pPr>
            <a:r>
              <a:rPr lang="en-US" sz="1800" dirty="0"/>
              <a:t>Finishing up user requirements</a:t>
            </a:r>
          </a:p>
          <a:p>
            <a:pPr marL="342900" indent="-228600" algn="l">
              <a:buFont typeface="Arial" panose="020B0604020202020204" pitchFamily="34" charset="0"/>
              <a:buChar char="•"/>
            </a:pPr>
            <a:r>
              <a:rPr lang="en-US" sz="1800" dirty="0"/>
              <a:t>Tasks, high-level SW modules</a:t>
            </a:r>
          </a:p>
          <a:p>
            <a:pPr marL="342900" indent="-228600" algn="l">
              <a:buFont typeface="Arial" panose="020B0604020202020204" pitchFamily="34" charset="0"/>
              <a:buChar char="•"/>
            </a:pPr>
            <a:r>
              <a:rPr lang="en-US" sz="1800" dirty="0"/>
              <a:t>Project management</a:t>
            </a:r>
          </a:p>
        </p:txBody>
      </p:sp>
      <p:sp>
        <p:nvSpPr>
          <p:cNvPr id="35" name="TextBox 34">
            <a:extLst>
              <a:ext uri="{FF2B5EF4-FFF2-40B4-BE49-F238E27FC236}">
                <a16:creationId xmlns:a16="http://schemas.microsoft.com/office/drawing/2014/main" id="{B5D0D9E4-247C-59F4-0CC5-04E3E8258189}"/>
              </a:ext>
            </a:extLst>
          </p:cNvPr>
          <p:cNvSpPr txBox="1"/>
          <p:nvPr/>
        </p:nvSpPr>
        <p:spPr>
          <a:xfrm>
            <a:off x="1058594" y="334718"/>
            <a:ext cx="10232136" cy="369332"/>
          </a:xfrm>
          <a:prstGeom prst="rect">
            <a:avLst/>
          </a:prstGeom>
          <a:solidFill>
            <a:schemeClr val="accent4">
              <a:lumMod val="50000"/>
            </a:schemeClr>
          </a:solidFill>
        </p:spPr>
        <p:txBody>
          <a:bodyPr wrap="square" rtlCol="0">
            <a:spAutoFit/>
          </a:bodyPr>
          <a:lstStyle/>
          <a:p>
            <a:pPr algn="ctr">
              <a:spcAft>
                <a:spcPts val="600"/>
              </a:spcAft>
            </a:pPr>
            <a:r>
              <a:rPr lang="en-US" dirty="0">
                <a:solidFill>
                  <a:schemeClr val="bg1"/>
                </a:solidFill>
              </a:rPr>
              <a:t>Week 3 -- September 16</a:t>
            </a:r>
          </a:p>
        </p:txBody>
      </p:sp>
      <p:pic>
        <p:nvPicPr>
          <p:cNvPr id="3" name="Picture 2" descr="A group of mushrooms growing on a tree&#10;&#10;Description automatically generated">
            <a:extLst>
              <a:ext uri="{FF2B5EF4-FFF2-40B4-BE49-F238E27FC236}">
                <a16:creationId xmlns:a16="http://schemas.microsoft.com/office/drawing/2014/main" id="{71E2D51D-1F10-D0A1-BB45-B8A801355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9306" cy="6858000"/>
          </a:xfrm>
          <a:prstGeom prst="rect">
            <a:avLst/>
          </a:prstGeom>
        </p:spPr>
      </p:pic>
      <p:pic>
        <p:nvPicPr>
          <p:cNvPr id="5" name="Picture 4" descr="A group of mushrooms growing in the ground&#10;&#10;Description automatically generated">
            <a:extLst>
              <a:ext uri="{FF2B5EF4-FFF2-40B4-BE49-F238E27FC236}">
                <a16:creationId xmlns:a16="http://schemas.microsoft.com/office/drawing/2014/main" id="{308ECEBC-1149-44AE-DC19-917ABD69A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2694" y="0"/>
            <a:ext cx="3859306" cy="6858000"/>
          </a:xfrm>
          <a:prstGeom prst="rect">
            <a:avLst/>
          </a:prstGeom>
        </p:spPr>
      </p:pic>
      <p:pic>
        <p:nvPicPr>
          <p:cNvPr id="4" name="Picture 3" descr="A group of mushrooms growing on a tree&#10;&#10;Description automatically generated">
            <a:extLst>
              <a:ext uri="{FF2B5EF4-FFF2-40B4-BE49-F238E27FC236}">
                <a16:creationId xmlns:a16="http://schemas.microsoft.com/office/drawing/2014/main" id="{F24B868E-47B2-6166-13D7-4B183D41D76B}"/>
              </a:ext>
            </a:extLst>
          </p:cNvPr>
          <p:cNvPicPr>
            <a:picLocks noChangeAspect="1"/>
          </p:cNvPicPr>
          <p:nvPr/>
        </p:nvPicPr>
        <p:blipFill>
          <a:blip r:embed="rId5">
            <a:extLst>
              <a:ext uri="{28A0092B-C50C-407E-A947-70E740481C1C}">
                <a14:useLocalDpi xmlns:a14="http://schemas.microsoft.com/office/drawing/2010/main" val="0"/>
              </a:ext>
            </a:extLst>
          </a:blip>
          <a:srcRect b="62037"/>
          <a:stretch/>
        </p:blipFill>
        <p:spPr>
          <a:xfrm>
            <a:off x="4111241" y="4171950"/>
            <a:ext cx="3857625" cy="2603500"/>
          </a:xfrm>
          <a:prstGeom prst="rect">
            <a:avLst/>
          </a:prstGeom>
        </p:spPr>
      </p:pic>
    </p:spTree>
    <p:extLst>
      <p:ext uri="{BB962C8B-B14F-4D97-AF65-F5344CB8AC3E}">
        <p14:creationId xmlns:p14="http://schemas.microsoft.com/office/powerpoint/2010/main" val="3999202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Team E: Undo and Undo Until Correct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10</a:t>
            </a:fld>
            <a:endParaRPr lang="en-US" dirty="0"/>
          </a:p>
        </p:txBody>
      </p:sp>
      <p:pic>
        <p:nvPicPr>
          <p:cNvPr id="6" name="Picture 5">
            <a:extLst>
              <a:ext uri="{FF2B5EF4-FFF2-40B4-BE49-F238E27FC236}">
                <a16:creationId xmlns:a16="http://schemas.microsoft.com/office/drawing/2014/main" id="{56D4A480-9793-74ED-042B-C8F1CE4700DE}"/>
              </a:ext>
            </a:extLst>
          </p:cNvPr>
          <p:cNvPicPr>
            <a:picLocks noChangeAspect="1"/>
          </p:cNvPicPr>
          <p:nvPr/>
        </p:nvPicPr>
        <p:blipFill>
          <a:blip r:embed="rId2"/>
          <a:srcRect b="43918"/>
          <a:stretch/>
        </p:blipFill>
        <p:spPr>
          <a:xfrm>
            <a:off x="117098" y="788671"/>
            <a:ext cx="5741411" cy="3886565"/>
          </a:xfrm>
          <a:prstGeom prst="rect">
            <a:avLst/>
          </a:prstGeom>
        </p:spPr>
      </p:pic>
      <p:pic>
        <p:nvPicPr>
          <p:cNvPr id="8" name="Picture 7">
            <a:extLst>
              <a:ext uri="{FF2B5EF4-FFF2-40B4-BE49-F238E27FC236}">
                <a16:creationId xmlns:a16="http://schemas.microsoft.com/office/drawing/2014/main" id="{9C7149B6-B5CA-9E4F-D1C0-C691D9C6F141}"/>
              </a:ext>
            </a:extLst>
          </p:cNvPr>
          <p:cNvPicPr>
            <a:picLocks noChangeAspect="1"/>
          </p:cNvPicPr>
          <p:nvPr/>
        </p:nvPicPr>
        <p:blipFill>
          <a:blip r:embed="rId2"/>
          <a:srcRect t="56082"/>
          <a:stretch/>
        </p:blipFill>
        <p:spPr>
          <a:xfrm>
            <a:off x="117098" y="4722795"/>
            <a:ext cx="3883402" cy="2058641"/>
          </a:xfrm>
          <a:prstGeom prst="rect">
            <a:avLst/>
          </a:prstGeom>
        </p:spPr>
      </p:pic>
      <p:sp>
        <p:nvSpPr>
          <p:cNvPr id="4" name="TextBox 3">
            <a:extLst>
              <a:ext uri="{FF2B5EF4-FFF2-40B4-BE49-F238E27FC236}">
                <a16:creationId xmlns:a16="http://schemas.microsoft.com/office/drawing/2014/main" id="{85354206-1210-A081-AF92-65A90E012AB7}"/>
              </a:ext>
            </a:extLst>
          </p:cNvPr>
          <p:cNvSpPr txBox="1"/>
          <p:nvPr/>
        </p:nvSpPr>
        <p:spPr>
          <a:xfrm>
            <a:off x="6191344" y="876974"/>
            <a:ext cx="5816600" cy="2677656"/>
          </a:xfrm>
          <a:prstGeom prst="rect">
            <a:avLst/>
          </a:prstGeom>
          <a:solidFill>
            <a:schemeClr val="accent5">
              <a:lumMod val="20000"/>
              <a:lumOff val="80000"/>
            </a:schemeClr>
          </a:solidFill>
        </p:spPr>
        <p:txBody>
          <a:bodyPr wrap="square">
            <a:spAutoFit/>
          </a:bodyPr>
          <a:lstStyle/>
          <a:p>
            <a:pPr fontAlgn="base"/>
            <a:r>
              <a:rPr lang="en-US" sz="1400" b="1" dirty="0"/>
              <a:t>Scenario Title: Undo</a:t>
            </a:r>
          </a:p>
          <a:p>
            <a:pPr fontAlgn="base"/>
            <a:r>
              <a:rPr lang="en-US" sz="1400" b="1" dirty="0"/>
              <a:t>Actor: Puzzle solver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Actor has started an unfinished puzzle</a:t>
            </a:r>
          </a:p>
          <a:p>
            <a:pPr fontAlgn="base"/>
            <a:r>
              <a:rPr lang="en-US" sz="1400" b="1" dirty="0"/>
              <a:t>Triggers:</a:t>
            </a:r>
          </a:p>
          <a:p>
            <a:pPr marL="285750" indent="-285750" fontAlgn="base">
              <a:buFont typeface="Arial" panose="020B0604020202020204" pitchFamily="34" charset="0"/>
              <a:buChar char="•"/>
            </a:pPr>
            <a:r>
              <a:rPr lang="en-US" sz="1400" b="1" dirty="0"/>
              <a:t>Actor initiates</a:t>
            </a:r>
          </a:p>
          <a:p>
            <a:pPr fontAlgn="base"/>
            <a:r>
              <a:rPr lang="en-US" sz="1400" b="1" dirty="0"/>
              <a:t>Main success scenarios: </a:t>
            </a:r>
            <a:r>
              <a:rPr lang="en-US" sz="1400" dirty="0"/>
              <a:t>[Basic Flow] </a:t>
            </a:r>
          </a:p>
          <a:p>
            <a:pPr marL="285750" indent="-285750" fontAlgn="base">
              <a:buFont typeface="Arial" panose="020B0604020202020204" pitchFamily="34" charset="0"/>
              <a:buChar char="•"/>
            </a:pPr>
            <a:r>
              <a:rPr lang="en-US" sz="1400" dirty="0"/>
              <a:t>Puzzle is re-displayed with cell last filled in put back to it’s previous value</a:t>
            </a:r>
          </a:p>
          <a:p>
            <a:pPr marL="742950" lvl="1" indent="-285750" fontAlgn="base">
              <a:buFont typeface="Arial" panose="020B0604020202020204" pitchFamily="34" charset="0"/>
              <a:buChar char="•"/>
            </a:pPr>
            <a:r>
              <a:rPr lang="en-US" sz="1400" dirty="0"/>
              <a:t>Works for both value and note entries</a:t>
            </a:r>
          </a:p>
          <a:p>
            <a:pPr fontAlgn="base"/>
            <a:r>
              <a:rPr lang="en-US" sz="1400" b="1" dirty="0"/>
              <a:t>Alternative paths: </a:t>
            </a:r>
            <a:r>
              <a:rPr lang="en-US" sz="1400" dirty="0"/>
              <a:t>[Alternative Flow]</a:t>
            </a:r>
          </a:p>
          <a:p>
            <a:pPr marL="285750" indent="-285750" fontAlgn="base">
              <a:buFont typeface="Arial" panose="020B0604020202020204" pitchFamily="34" charset="0"/>
              <a:buChar char="•"/>
            </a:pPr>
            <a:r>
              <a:rPr lang="en-US" sz="1400" dirty="0"/>
              <a:t>Puzzle has no actor entered values or notes</a:t>
            </a:r>
          </a:p>
        </p:txBody>
      </p:sp>
      <p:sp>
        <p:nvSpPr>
          <p:cNvPr id="5" name="TextBox 4">
            <a:extLst>
              <a:ext uri="{FF2B5EF4-FFF2-40B4-BE49-F238E27FC236}">
                <a16:creationId xmlns:a16="http://schemas.microsoft.com/office/drawing/2014/main" id="{CCD52108-3F37-844F-EABD-89FCB54834BC}"/>
              </a:ext>
            </a:extLst>
          </p:cNvPr>
          <p:cNvSpPr txBox="1"/>
          <p:nvPr/>
        </p:nvSpPr>
        <p:spPr>
          <a:xfrm>
            <a:off x="6191344" y="3662819"/>
            <a:ext cx="5816600" cy="3108543"/>
          </a:xfrm>
          <a:prstGeom prst="rect">
            <a:avLst/>
          </a:prstGeom>
          <a:solidFill>
            <a:schemeClr val="accent5">
              <a:lumMod val="20000"/>
              <a:lumOff val="80000"/>
            </a:schemeClr>
          </a:solidFill>
        </p:spPr>
        <p:txBody>
          <a:bodyPr wrap="square">
            <a:spAutoFit/>
          </a:bodyPr>
          <a:lstStyle/>
          <a:p>
            <a:pPr fontAlgn="base"/>
            <a:r>
              <a:rPr lang="en-US" sz="1400" b="1" dirty="0"/>
              <a:t>Scenario Title: Undo Until Correct</a:t>
            </a:r>
          </a:p>
          <a:p>
            <a:pPr fontAlgn="base"/>
            <a:r>
              <a:rPr lang="en-US" sz="1400" b="1" dirty="0"/>
              <a:t>Actor: Puzzle solver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Actor has started an unfinished puzzle</a:t>
            </a:r>
          </a:p>
          <a:p>
            <a:pPr fontAlgn="base"/>
            <a:r>
              <a:rPr lang="en-US" sz="1400" b="1" dirty="0"/>
              <a:t>Triggers:</a:t>
            </a:r>
          </a:p>
          <a:p>
            <a:pPr marL="285750" indent="-285750" fontAlgn="base">
              <a:buFont typeface="Arial" panose="020B0604020202020204" pitchFamily="34" charset="0"/>
              <a:buChar char="•"/>
            </a:pPr>
            <a:r>
              <a:rPr lang="en-US" sz="1400" b="1" dirty="0"/>
              <a:t>Actor initiates</a:t>
            </a:r>
          </a:p>
          <a:p>
            <a:pPr fontAlgn="base"/>
            <a:r>
              <a:rPr lang="en-US" sz="1400" b="1" dirty="0"/>
              <a:t>Main success scenarios: </a:t>
            </a:r>
            <a:r>
              <a:rPr lang="en-US" sz="1400" dirty="0"/>
              <a:t>[Basic Flow] </a:t>
            </a:r>
          </a:p>
          <a:p>
            <a:pPr marL="285750" indent="-285750" fontAlgn="base">
              <a:buFont typeface="Arial" panose="020B0604020202020204" pitchFamily="34" charset="0"/>
              <a:buChar char="•"/>
            </a:pPr>
            <a:r>
              <a:rPr lang="en-US" sz="1400" dirty="0"/>
              <a:t>Puzzle is re-displayed with all moves from most recent to last recent undone until whole puzzle is error free</a:t>
            </a:r>
          </a:p>
          <a:p>
            <a:pPr marL="742950" lvl="1" indent="-285750" fontAlgn="base">
              <a:buFont typeface="Arial" panose="020B0604020202020204" pitchFamily="34" charset="0"/>
              <a:buChar char="•"/>
            </a:pPr>
            <a:r>
              <a:rPr lang="en-US" sz="1400" dirty="0"/>
              <a:t>Note: “incorrect” note entries are not checked for</a:t>
            </a:r>
          </a:p>
          <a:p>
            <a:pPr fontAlgn="base"/>
            <a:r>
              <a:rPr lang="en-US" sz="1400" b="1" dirty="0"/>
              <a:t>Alternative paths: </a:t>
            </a:r>
            <a:r>
              <a:rPr lang="en-US" sz="1400" dirty="0"/>
              <a:t>[Alternative Flow]</a:t>
            </a:r>
          </a:p>
          <a:p>
            <a:pPr marL="285750" indent="-285750" fontAlgn="base">
              <a:buFont typeface="Arial" panose="020B0604020202020204" pitchFamily="34" charset="0"/>
              <a:buChar char="•"/>
            </a:pPr>
            <a:r>
              <a:rPr lang="en-US" sz="1400" dirty="0"/>
              <a:t>Puzzle has no actor entered values or notes</a:t>
            </a:r>
          </a:p>
          <a:p>
            <a:pPr marL="285750" indent="-285750" fontAlgn="base">
              <a:buFont typeface="Arial" panose="020B0604020202020204" pitchFamily="34" charset="0"/>
              <a:buChar char="•"/>
            </a:pPr>
            <a:r>
              <a:rPr lang="en-US" sz="1400" dirty="0"/>
              <a:t>Puzzle has no errors</a:t>
            </a:r>
          </a:p>
        </p:txBody>
      </p:sp>
    </p:spTree>
    <p:extLst>
      <p:ext uri="{BB962C8B-B14F-4D97-AF65-F5344CB8AC3E}">
        <p14:creationId xmlns:p14="http://schemas.microsoft.com/office/powerpoint/2010/main" val="2102626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Team F: Check Sudoku Puzzle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11</a:t>
            </a:fld>
            <a:endParaRPr lang="en-US" dirty="0"/>
          </a:p>
        </p:txBody>
      </p:sp>
      <p:pic>
        <p:nvPicPr>
          <p:cNvPr id="5" name="Picture 4">
            <a:extLst>
              <a:ext uri="{FF2B5EF4-FFF2-40B4-BE49-F238E27FC236}">
                <a16:creationId xmlns:a16="http://schemas.microsoft.com/office/drawing/2014/main" id="{B8CA3FFD-7EAC-B1E6-8AE7-4B4EDE940875}"/>
              </a:ext>
            </a:extLst>
          </p:cNvPr>
          <p:cNvPicPr>
            <a:picLocks noChangeAspect="1"/>
          </p:cNvPicPr>
          <p:nvPr/>
        </p:nvPicPr>
        <p:blipFill>
          <a:blip r:embed="rId2"/>
          <a:stretch>
            <a:fillRect/>
          </a:stretch>
        </p:blipFill>
        <p:spPr>
          <a:xfrm>
            <a:off x="184056" y="1056888"/>
            <a:ext cx="9612066" cy="5544324"/>
          </a:xfrm>
          <a:prstGeom prst="rect">
            <a:avLst/>
          </a:prstGeom>
        </p:spPr>
      </p:pic>
      <p:sp>
        <p:nvSpPr>
          <p:cNvPr id="9" name="TextBox 8">
            <a:extLst>
              <a:ext uri="{FF2B5EF4-FFF2-40B4-BE49-F238E27FC236}">
                <a16:creationId xmlns:a16="http://schemas.microsoft.com/office/drawing/2014/main" id="{DF333565-5305-8F5B-D39F-C2D70B6C2B17}"/>
              </a:ext>
            </a:extLst>
          </p:cNvPr>
          <p:cNvSpPr txBox="1"/>
          <p:nvPr/>
        </p:nvSpPr>
        <p:spPr>
          <a:xfrm>
            <a:off x="6191344" y="876974"/>
            <a:ext cx="5816600" cy="2893100"/>
          </a:xfrm>
          <a:prstGeom prst="rect">
            <a:avLst/>
          </a:prstGeom>
          <a:solidFill>
            <a:schemeClr val="accent5">
              <a:lumMod val="20000"/>
              <a:lumOff val="80000"/>
            </a:schemeClr>
          </a:solidFill>
        </p:spPr>
        <p:txBody>
          <a:bodyPr wrap="square">
            <a:spAutoFit/>
          </a:bodyPr>
          <a:lstStyle/>
          <a:p>
            <a:pPr fontAlgn="base"/>
            <a:r>
              <a:rPr lang="en-US" sz="1400" b="1" dirty="0"/>
              <a:t>Scenario Title: Check Sudoku Puzzle for Correctness</a:t>
            </a:r>
          </a:p>
          <a:p>
            <a:pPr fontAlgn="base"/>
            <a:r>
              <a:rPr lang="en-US" sz="1400" b="1" dirty="0"/>
              <a:t>Actor: Puzzle solver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Actor has started an unfinished puzzle</a:t>
            </a:r>
          </a:p>
          <a:p>
            <a:pPr fontAlgn="base"/>
            <a:r>
              <a:rPr lang="en-US" sz="1400" b="1" dirty="0"/>
              <a:t>Triggers:</a:t>
            </a:r>
          </a:p>
          <a:p>
            <a:pPr marL="285750" indent="-285750" fontAlgn="base">
              <a:buFont typeface="Arial" panose="020B0604020202020204" pitchFamily="34" charset="0"/>
              <a:buChar char="•"/>
            </a:pPr>
            <a:r>
              <a:rPr lang="en-US" sz="1400" b="1" dirty="0"/>
              <a:t>Actor initiates</a:t>
            </a:r>
          </a:p>
          <a:p>
            <a:pPr fontAlgn="base"/>
            <a:r>
              <a:rPr lang="en-US" sz="1400" b="1" dirty="0"/>
              <a:t>Main success scenarios: </a:t>
            </a:r>
            <a:r>
              <a:rPr lang="en-US" sz="1400" dirty="0"/>
              <a:t>[Basic Flow] </a:t>
            </a:r>
          </a:p>
          <a:p>
            <a:pPr marL="285750" indent="-285750" fontAlgn="base">
              <a:buFont typeface="Arial" panose="020B0604020202020204" pitchFamily="34" charset="0"/>
              <a:buChar char="•"/>
            </a:pPr>
            <a:r>
              <a:rPr lang="en-US" sz="1400" dirty="0"/>
              <a:t>Puzzle is re-displayed with any errors indicated</a:t>
            </a:r>
          </a:p>
          <a:p>
            <a:pPr marL="742950" lvl="1" indent="-285750" fontAlgn="base">
              <a:buFont typeface="Arial" panose="020B0604020202020204" pitchFamily="34" charset="0"/>
              <a:buChar char="•"/>
            </a:pPr>
            <a:r>
              <a:rPr lang="en-US" sz="1400" dirty="0"/>
              <a:t>Only works for value entries, not note entries</a:t>
            </a:r>
          </a:p>
          <a:p>
            <a:pPr marL="742950" lvl="1" indent="-285750" fontAlgn="base">
              <a:buFont typeface="Arial" panose="020B0604020202020204" pitchFamily="34" charset="0"/>
              <a:buChar char="•"/>
            </a:pPr>
            <a:r>
              <a:rPr lang="en-US" sz="1400" dirty="0"/>
              <a:t>All user entered cell values are checked against the ‘ground truth’</a:t>
            </a:r>
          </a:p>
          <a:p>
            <a:pPr fontAlgn="base"/>
            <a:r>
              <a:rPr lang="en-US" sz="1400" b="1" dirty="0"/>
              <a:t>Alternative paths: </a:t>
            </a:r>
            <a:r>
              <a:rPr lang="en-US" sz="1400" dirty="0"/>
              <a:t>[Alternative Flow]</a:t>
            </a:r>
          </a:p>
          <a:p>
            <a:pPr marL="285750" indent="-285750" fontAlgn="base">
              <a:buFont typeface="Arial" panose="020B0604020202020204" pitchFamily="34" charset="0"/>
              <a:buChar char="•"/>
            </a:pPr>
            <a:r>
              <a:rPr lang="en-US" sz="1400" dirty="0"/>
              <a:t>There are no errors</a:t>
            </a:r>
          </a:p>
        </p:txBody>
      </p:sp>
      <p:grpSp>
        <p:nvGrpSpPr>
          <p:cNvPr id="10" name="Group 9">
            <a:extLst>
              <a:ext uri="{FF2B5EF4-FFF2-40B4-BE49-F238E27FC236}">
                <a16:creationId xmlns:a16="http://schemas.microsoft.com/office/drawing/2014/main" id="{3DC30AA1-25D2-9D3F-8F79-379C57B51503}"/>
              </a:ext>
            </a:extLst>
          </p:cNvPr>
          <p:cNvGrpSpPr/>
          <p:nvPr/>
        </p:nvGrpSpPr>
        <p:grpSpPr>
          <a:xfrm>
            <a:off x="1828800" y="3994150"/>
            <a:ext cx="1543050" cy="927100"/>
            <a:chOff x="5645150" y="4165600"/>
            <a:chExt cx="1543050" cy="927100"/>
          </a:xfrm>
        </p:grpSpPr>
        <p:sp>
          <p:nvSpPr>
            <p:cNvPr id="11" name="Oval 10">
              <a:extLst>
                <a:ext uri="{FF2B5EF4-FFF2-40B4-BE49-F238E27FC236}">
                  <a16:creationId xmlns:a16="http://schemas.microsoft.com/office/drawing/2014/main" id="{C952508C-0CCF-BC9A-80A3-E01410876F50}"/>
                </a:ext>
              </a:extLst>
            </p:cNvPr>
            <p:cNvSpPr/>
            <p:nvPr/>
          </p:nvSpPr>
          <p:spPr>
            <a:xfrm>
              <a:off x="5645150" y="4165600"/>
              <a:ext cx="1543050" cy="9271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1E31F98-7BB6-50CB-9D10-C2CDCFA355D1}"/>
                </a:ext>
              </a:extLst>
            </p:cNvPr>
            <p:cNvCxnSpPr/>
            <p:nvPr/>
          </p:nvCxnSpPr>
          <p:spPr>
            <a:xfrm flipH="1">
              <a:off x="5772150" y="4311650"/>
              <a:ext cx="1244600" cy="5778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8404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Team F: Check Sudoku Puzzle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12</a:t>
            </a:fld>
            <a:endParaRPr lang="en-US" dirty="0"/>
          </a:p>
        </p:txBody>
      </p:sp>
      <p:pic>
        <p:nvPicPr>
          <p:cNvPr id="6" name="Picture 5">
            <a:extLst>
              <a:ext uri="{FF2B5EF4-FFF2-40B4-BE49-F238E27FC236}">
                <a16:creationId xmlns:a16="http://schemas.microsoft.com/office/drawing/2014/main" id="{983AFA7C-CB04-3794-F1CF-106887C7A910}"/>
              </a:ext>
            </a:extLst>
          </p:cNvPr>
          <p:cNvPicPr>
            <a:picLocks noChangeAspect="1"/>
          </p:cNvPicPr>
          <p:nvPr/>
        </p:nvPicPr>
        <p:blipFill>
          <a:blip r:embed="rId2"/>
          <a:stretch>
            <a:fillRect/>
          </a:stretch>
        </p:blipFill>
        <p:spPr>
          <a:xfrm>
            <a:off x="640019" y="869236"/>
            <a:ext cx="9535856" cy="5115639"/>
          </a:xfrm>
          <a:prstGeom prst="rect">
            <a:avLst/>
          </a:prstGeom>
        </p:spPr>
      </p:pic>
      <p:grpSp>
        <p:nvGrpSpPr>
          <p:cNvPr id="21" name="Group 20">
            <a:extLst>
              <a:ext uri="{FF2B5EF4-FFF2-40B4-BE49-F238E27FC236}">
                <a16:creationId xmlns:a16="http://schemas.microsoft.com/office/drawing/2014/main" id="{18E3E4C6-FCCA-7C6E-4962-8C52DEF18A0F}"/>
              </a:ext>
            </a:extLst>
          </p:cNvPr>
          <p:cNvGrpSpPr/>
          <p:nvPr/>
        </p:nvGrpSpPr>
        <p:grpSpPr>
          <a:xfrm>
            <a:off x="1154112" y="1569731"/>
            <a:ext cx="1543050" cy="927100"/>
            <a:chOff x="5645150" y="4165600"/>
            <a:chExt cx="1543050" cy="927100"/>
          </a:xfrm>
        </p:grpSpPr>
        <p:sp>
          <p:nvSpPr>
            <p:cNvPr id="22" name="Oval 21">
              <a:extLst>
                <a:ext uri="{FF2B5EF4-FFF2-40B4-BE49-F238E27FC236}">
                  <a16:creationId xmlns:a16="http://schemas.microsoft.com/office/drawing/2014/main" id="{8A176AE4-0D73-1BAA-5494-FB12A6192C64}"/>
                </a:ext>
              </a:extLst>
            </p:cNvPr>
            <p:cNvSpPr/>
            <p:nvPr/>
          </p:nvSpPr>
          <p:spPr>
            <a:xfrm>
              <a:off x="5645150" y="4165600"/>
              <a:ext cx="1543050" cy="9271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23AAE185-23C4-05D1-69BB-EF1C5AEF6F45}"/>
                </a:ext>
              </a:extLst>
            </p:cNvPr>
            <p:cNvCxnSpPr/>
            <p:nvPr/>
          </p:nvCxnSpPr>
          <p:spPr>
            <a:xfrm flipH="1">
              <a:off x="5772150" y="4311650"/>
              <a:ext cx="1244600" cy="5778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A3713231-6A6D-FCF9-853E-5D001054477E}"/>
              </a:ext>
            </a:extLst>
          </p:cNvPr>
          <p:cNvGrpSpPr/>
          <p:nvPr/>
        </p:nvGrpSpPr>
        <p:grpSpPr>
          <a:xfrm>
            <a:off x="2697162" y="1136650"/>
            <a:ext cx="6078538" cy="4635500"/>
            <a:chOff x="5645150" y="4165600"/>
            <a:chExt cx="1543050" cy="927100"/>
          </a:xfrm>
        </p:grpSpPr>
        <p:sp>
          <p:nvSpPr>
            <p:cNvPr id="8" name="Oval 7">
              <a:extLst>
                <a:ext uri="{FF2B5EF4-FFF2-40B4-BE49-F238E27FC236}">
                  <a16:creationId xmlns:a16="http://schemas.microsoft.com/office/drawing/2014/main" id="{AE319EC4-398D-36E6-2445-BB4B72735F53}"/>
                </a:ext>
              </a:extLst>
            </p:cNvPr>
            <p:cNvSpPr/>
            <p:nvPr/>
          </p:nvSpPr>
          <p:spPr>
            <a:xfrm>
              <a:off x="5645150" y="4165600"/>
              <a:ext cx="1543050" cy="9271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ED4E53E-73FA-4FBF-3250-797C4A58420F}"/>
                </a:ext>
              </a:extLst>
            </p:cNvPr>
            <p:cNvCxnSpPr/>
            <p:nvPr/>
          </p:nvCxnSpPr>
          <p:spPr>
            <a:xfrm flipH="1">
              <a:off x="5772150" y="4311650"/>
              <a:ext cx="1244600" cy="5778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Rectangle: Folded Corner 3">
            <a:extLst>
              <a:ext uri="{FF2B5EF4-FFF2-40B4-BE49-F238E27FC236}">
                <a16:creationId xmlns:a16="http://schemas.microsoft.com/office/drawing/2014/main" id="{08F3A697-13CB-9DDE-1E0F-49A7F86EAC65}"/>
              </a:ext>
            </a:extLst>
          </p:cNvPr>
          <p:cNvSpPr/>
          <p:nvPr/>
        </p:nvSpPr>
        <p:spPr>
          <a:xfrm>
            <a:off x="2506787" y="5132091"/>
            <a:ext cx="8996483" cy="1699802"/>
          </a:xfrm>
          <a:prstGeom prst="foldedCorne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742950" lvl="1" indent="-285750">
              <a:buFont typeface="Wingdings" panose="05000000000000000000" pitchFamily="2" charset="2"/>
              <a:buChar char="§"/>
            </a:pPr>
            <a:r>
              <a:rPr lang="en-US" sz="1600"/>
              <a:t>Ovals/nodes should represent tasks, not user input or actions.</a:t>
            </a:r>
          </a:p>
          <a:p>
            <a:pPr marL="1200150" lvl="2" indent="-285750">
              <a:buFont typeface="Arial" panose="020B0604020202020204" pitchFamily="34" charset="0"/>
              <a:buChar char="•"/>
            </a:pPr>
            <a:r>
              <a:rPr lang="en-US" sz="1600" i="1"/>
              <a:t>Tasks are what the user wants to accomplish, for example: enter a value, enter a note, undo last entry, etc. </a:t>
            </a:r>
          </a:p>
          <a:p>
            <a:pPr marL="1200150" lvl="2" indent="-285750">
              <a:buFont typeface="Arial" panose="020B0604020202020204" pitchFamily="34" charset="0"/>
              <a:buChar char="•"/>
            </a:pPr>
            <a:r>
              <a:rPr lang="en-US" sz="1600" i="1"/>
              <a:t>These diagrams are </a:t>
            </a:r>
            <a:r>
              <a:rPr lang="en-US" sz="1600" i="1" u="sng"/>
              <a:t>not</a:t>
            </a:r>
            <a:r>
              <a:rPr lang="en-US" sz="1600" i="1"/>
              <a:t> about how the user accomplishes these tasks(input), for example: click on a number to select entry value followed by clicking on a grid location to place entry.</a:t>
            </a:r>
            <a:endParaRPr lang="en-US" sz="1600" i="1" dirty="0"/>
          </a:p>
        </p:txBody>
      </p:sp>
    </p:spTree>
    <p:extLst>
      <p:ext uri="{BB962C8B-B14F-4D97-AF65-F5344CB8AC3E}">
        <p14:creationId xmlns:p14="http://schemas.microsoft.com/office/powerpoint/2010/main" val="2825864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Not assigned: See, pause, resume timer</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13</a:t>
            </a:fld>
            <a:endParaRPr lang="en-US" dirty="0"/>
          </a:p>
        </p:txBody>
      </p:sp>
      <p:sp>
        <p:nvSpPr>
          <p:cNvPr id="4" name="TextBox 3">
            <a:extLst>
              <a:ext uri="{FF2B5EF4-FFF2-40B4-BE49-F238E27FC236}">
                <a16:creationId xmlns:a16="http://schemas.microsoft.com/office/drawing/2014/main" id="{7A71B1A5-472C-D75B-A141-EF4CB0796771}"/>
              </a:ext>
            </a:extLst>
          </p:cNvPr>
          <p:cNvSpPr txBox="1"/>
          <p:nvPr/>
        </p:nvSpPr>
        <p:spPr>
          <a:xfrm>
            <a:off x="3092544" y="1473874"/>
            <a:ext cx="5816600" cy="3539430"/>
          </a:xfrm>
          <a:prstGeom prst="rect">
            <a:avLst/>
          </a:prstGeom>
          <a:solidFill>
            <a:schemeClr val="accent5">
              <a:lumMod val="20000"/>
              <a:lumOff val="80000"/>
            </a:schemeClr>
          </a:solidFill>
        </p:spPr>
        <p:txBody>
          <a:bodyPr wrap="square">
            <a:spAutoFit/>
          </a:bodyPr>
          <a:lstStyle/>
          <a:p>
            <a:pPr fontAlgn="base"/>
            <a:r>
              <a:rPr lang="en-US" sz="1400" b="1" dirty="0"/>
              <a:t>Scenario Title: See, Pause, Resume Timer</a:t>
            </a:r>
          </a:p>
          <a:p>
            <a:pPr fontAlgn="base"/>
            <a:r>
              <a:rPr lang="en-US" sz="1400" b="1" dirty="0"/>
              <a:t>Actor: Puzzle solver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Actor has started unfinished puzzle</a:t>
            </a:r>
          </a:p>
          <a:p>
            <a:pPr marL="285750" indent="-285750" fontAlgn="base">
              <a:buFont typeface="Arial" panose="020B0604020202020204" pitchFamily="34" charset="0"/>
              <a:buChar char="•"/>
            </a:pPr>
            <a:r>
              <a:rPr lang="en-US" sz="1400" b="1" dirty="0"/>
              <a:t>Actor has finished a puzzle</a:t>
            </a:r>
          </a:p>
          <a:p>
            <a:pPr fontAlgn="base"/>
            <a:r>
              <a:rPr lang="en-US" sz="1400" b="1" dirty="0"/>
              <a:t>Triggers:</a:t>
            </a:r>
          </a:p>
          <a:p>
            <a:pPr marL="285750" indent="-285750" fontAlgn="base">
              <a:buFont typeface="Arial" panose="020B0604020202020204" pitchFamily="34" charset="0"/>
              <a:buChar char="•"/>
            </a:pPr>
            <a:r>
              <a:rPr lang="en-US" sz="1400" b="1" dirty="0"/>
              <a:t>Actor initiates</a:t>
            </a:r>
          </a:p>
          <a:p>
            <a:pPr fontAlgn="base"/>
            <a:r>
              <a:rPr lang="en-US" sz="1400" b="1" dirty="0"/>
              <a:t>Main success scenarios: </a:t>
            </a:r>
            <a:r>
              <a:rPr lang="en-US" sz="1400" dirty="0"/>
              <a:t>[Basic Flow] </a:t>
            </a:r>
          </a:p>
          <a:p>
            <a:pPr marL="285750" indent="-285750" fontAlgn="base">
              <a:buFont typeface="Arial" panose="020B0604020202020204" pitchFamily="34" charset="0"/>
              <a:buChar char="•"/>
            </a:pPr>
            <a:r>
              <a:rPr lang="en-US" sz="1400" dirty="0"/>
              <a:t>Amount of time taken so far to solve an incomplete puzzle is displayed</a:t>
            </a:r>
          </a:p>
          <a:p>
            <a:pPr marL="742950" lvl="1" indent="-285750" fontAlgn="base">
              <a:buFont typeface="Arial" panose="020B0604020202020204" pitchFamily="34" charset="0"/>
              <a:buChar char="•"/>
            </a:pPr>
            <a:r>
              <a:rPr lang="en-US" sz="1400" dirty="0"/>
              <a:t>Actor can pause the timer</a:t>
            </a:r>
          </a:p>
          <a:p>
            <a:pPr marL="742950" lvl="1" indent="-285750" fontAlgn="base">
              <a:buFont typeface="Arial" panose="020B0604020202020204" pitchFamily="34" charset="0"/>
              <a:buChar char="•"/>
            </a:pPr>
            <a:r>
              <a:rPr lang="en-US" sz="1400" dirty="0"/>
              <a:t>Time count and display are resumed</a:t>
            </a:r>
          </a:p>
          <a:p>
            <a:pPr marL="1200150" lvl="2" indent="-285750" fontAlgn="base">
              <a:buFont typeface="Arial" panose="020B0604020202020204" pitchFamily="34" charset="0"/>
              <a:buChar char="•"/>
            </a:pPr>
            <a:r>
              <a:rPr lang="en-US" sz="1400" dirty="0"/>
              <a:t>Actor initiates</a:t>
            </a:r>
          </a:p>
          <a:p>
            <a:pPr marL="1200150" lvl="2" indent="-285750" fontAlgn="base">
              <a:buFont typeface="Arial" panose="020B0604020202020204" pitchFamily="34" charset="0"/>
              <a:buChar char="•"/>
            </a:pPr>
            <a:r>
              <a:rPr lang="en-US" sz="1400" dirty="0"/>
              <a:t>App initiates upon actor using any current puzzle’s controls</a:t>
            </a:r>
          </a:p>
          <a:p>
            <a:pPr fontAlgn="base"/>
            <a:r>
              <a:rPr lang="en-US" sz="1400" b="1" dirty="0"/>
              <a:t>Alternative paths: </a:t>
            </a:r>
            <a:r>
              <a:rPr lang="en-US" sz="1400" dirty="0"/>
              <a:t>[Alternative Flow]</a:t>
            </a:r>
          </a:p>
          <a:p>
            <a:pPr marL="285750" indent="-285750" fontAlgn="base">
              <a:buFont typeface="Arial" panose="020B0604020202020204" pitchFamily="34" charset="0"/>
              <a:buChar char="•"/>
            </a:pPr>
            <a:r>
              <a:rPr lang="en-US" sz="1400" dirty="0"/>
              <a:t>Puzzle app is put in background (is not in active use)</a:t>
            </a:r>
          </a:p>
        </p:txBody>
      </p:sp>
    </p:spTree>
    <p:extLst>
      <p:ext uri="{BB962C8B-B14F-4D97-AF65-F5344CB8AC3E}">
        <p14:creationId xmlns:p14="http://schemas.microsoft.com/office/powerpoint/2010/main" val="2475886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Not assigned: increment timer</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14</a:t>
            </a:fld>
            <a:endParaRPr lang="en-US" dirty="0"/>
          </a:p>
        </p:txBody>
      </p:sp>
      <p:sp>
        <p:nvSpPr>
          <p:cNvPr id="6" name="TextBox 5">
            <a:extLst>
              <a:ext uri="{FF2B5EF4-FFF2-40B4-BE49-F238E27FC236}">
                <a16:creationId xmlns:a16="http://schemas.microsoft.com/office/drawing/2014/main" id="{E851A0CD-A04C-FC08-88A5-7EB598014D0A}"/>
              </a:ext>
            </a:extLst>
          </p:cNvPr>
          <p:cNvSpPr txBox="1"/>
          <p:nvPr/>
        </p:nvSpPr>
        <p:spPr>
          <a:xfrm>
            <a:off x="3092544" y="1473874"/>
            <a:ext cx="5816600" cy="2893100"/>
          </a:xfrm>
          <a:prstGeom prst="rect">
            <a:avLst/>
          </a:prstGeom>
          <a:solidFill>
            <a:schemeClr val="accent5">
              <a:lumMod val="20000"/>
              <a:lumOff val="80000"/>
            </a:schemeClr>
          </a:solidFill>
        </p:spPr>
        <p:txBody>
          <a:bodyPr wrap="square">
            <a:spAutoFit/>
          </a:bodyPr>
          <a:lstStyle/>
          <a:p>
            <a:pPr fontAlgn="base"/>
            <a:r>
              <a:rPr lang="en-US" sz="1400" b="1" dirty="0"/>
              <a:t>Scenario Title: Increment timer</a:t>
            </a:r>
          </a:p>
          <a:p>
            <a:pPr fontAlgn="base"/>
            <a:r>
              <a:rPr lang="en-US" sz="1400" b="1" dirty="0"/>
              <a:t>Actor: Application time event handler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App user is actively solving an unfinished puzzle</a:t>
            </a:r>
          </a:p>
          <a:p>
            <a:pPr fontAlgn="base"/>
            <a:r>
              <a:rPr lang="en-US" sz="1400" b="1" dirty="0"/>
              <a:t>Triggers:</a:t>
            </a:r>
          </a:p>
          <a:p>
            <a:pPr marL="285750" indent="-285750" fontAlgn="base">
              <a:buFont typeface="Arial" panose="020B0604020202020204" pitchFamily="34" charset="0"/>
              <a:buChar char="•"/>
            </a:pPr>
            <a:r>
              <a:rPr lang="en-US" sz="1400" b="1" dirty="0"/>
              <a:t>Puzzle begins</a:t>
            </a:r>
          </a:p>
          <a:p>
            <a:pPr marL="285750" indent="-285750" fontAlgn="base">
              <a:buFont typeface="Arial" panose="020B0604020202020204" pitchFamily="34" charset="0"/>
              <a:buChar char="•"/>
            </a:pPr>
            <a:r>
              <a:rPr lang="en-US" sz="1400" b="1" dirty="0"/>
              <a:t>One second has elapsed since last increment</a:t>
            </a:r>
          </a:p>
          <a:p>
            <a:pPr fontAlgn="base"/>
            <a:r>
              <a:rPr lang="en-US" sz="1400" b="1" dirty="0"/>
              <a:t>Main success scenarios: </a:t>
            </a:r>
            <a:r>
              <a:rPr lang="en-US" sz="1400" dirty="0"/>
              <a:t>[Basic Flow] </a:t>
            </a:r>
          </a:p>
          <a:p>
            <a:pPr marL="285750" indent="-285750" fontAlgn="base">
              <a:buFont typeface="Arial" panose="020B0604020202020204" pitchFamily="34" charset="0"/>
              <a:buChar char="•"/>
            </a:pPr>
            <a:r>
              <a:rPr lang="en-US" sz="1400" dirty="0"/>
              <a:t>Amount of time taken so far to solve an incomplete puzzle is displayed</a:t>
            </a:r>
          </a:p>
          <a:p>
            <a:pPr fontAlgn="base"/>
            <a:r>
              <a:rPr lang="en-US" sz="1400" b="1" dirty="0"/>
              <a:t>Alternative paths: </a:t>
            </a:r>
            <a:r>
              <a:rPr lang="en-US" sz="1400" dirty="0"/>
              <a:t>[Alternative Flow]</a:t>
            </a:r>
          </a:p>
          <a:p>
            <a:pPr marL="285750" indent="-285750" fontAlgn="base">
              <a:buFont typeface="Arial" panose="020B0604020202020204" pitchFamily="34" charset="0"/>
              <a:buChar char="•"/>
            </a:pPr>
            <a:r>
              <a:rPr lang="en-US" sz="1400" dirty="0"/>
              <a:t>Puzzle solving has been put on pause</a:t>
            </a:r>
          </a:p>
          <a:p>
            <a:pPr marL="285750" indent="-285750" fontAlgn="base">
              <a:buFont typeface="Arial" panose="020B0604020202020204" pitchFamily="34" charset="0"/>
              <a:buChar char="•"/>
            </a:pPr>
            <a:r>
              <a:rPr lang="en-US" sz="1400" dirty="0"/>
              <a:t>Puzzle has been completed</a:t>
            </a:r>
          </a:p>
        </p:txBody>
      </p:sp>
    </p:spTree>
    <p:extLst>
      <p:ext uri="{BB962C8B-B14F-4D97-AF65-F5344CB8AC3E}">
        <p14:creationId xmlns:p14="http://schemas.microsoft.com/office/powerpoint/2010/main" val="1169755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Use Case Diagram (high-level)</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15</a:t>
            </a:fld>
            <a:endParaRPr lang="en-US" dirty="0"/>
          </a:p>
        </p:txBody>
      </p:sp>
      <p:sp>
        <p:nvSpPr>
          <p:cNvPr id="6" name="Folded Corner 4">
            <a:extLst>
              <a:ext uri="{FF2B5EF4-FFF2-40B4-BE49-F238E27FC236}">
                <a16:creationId xmlns:a16="http://schemas.microsoft.com/office/drawing/2014/main" id="{CC889F6A-46C8-4163-A491-A79C33C91B52}"/>
              </a:ext>
            </a:extLst>
          </p:cNvPr>
          <p:cNvSpPr/>
          <p:nvPr/>
        </p:nvSpPr>
        <p:spPr>
          <a:xfrm>
            <a:off x="320836" y="1875692"/>
            <a:ext cx="2973067" cy="3282325"/>
          </a:xfrm>
          <a:prstGeom prst="foldedCorner">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rgbClr val="0070C0"/>
                </a:solidFill>
              </a:rPr>
              <a:t>Also available on Blackboard</a:t>
            </a:r>
          </a:p>
          <a:p>
            <a:pPr marL="342900" indent="-342900">
              <a:buFont typeface="Arial" panose="020B0604020202020204" pitchFamily="34" charset="0"/>
              <a:buChar char="•"/>
            </a:pPr>
            <a:endParaRPr lang="en-US" sz="2000" dirty="0">
              <a:solidFill>
                <a:srgbClr val="0070C0"/>
              </a:solidFill>
            </a:endParaRPr>
          </a:p>
          <a:p>
            <a:pPr marL="342900" indent="-342900">
              <a:buFont typeface="Arial" panose="020B0604020202020204" pitchFamily="34" charset="0"/>
              <a:buChar char="•"/>
            </a:pPr>
            <a:r>
              <a:rPr lang="en-US" sz="2000" dirty="0">
                <a:solidFill>
                  <a:srgbClr val="0070C0"/>
                </a:solidFill>
              </a:rPr>
              <a:t>Details for each task could be captured on this use case diagram or on individual diagrams</a:t>
            </a:r>
          </a:p>
        </p:txBody>
      </p:sp>
      <p:grpSp>
        <p:nvGrpSpPr>
          <p:cNvPr id="4" name="Group 3">
            <a:extLst>
              <a:ext uri="{FF2B5EF4-FFF2-40B4-BE49-F238E27FC236}">
                <a16:creationId xmlns:a16="http://schemas.microsoft.com/office/drawing/2014/main" id="{F3DAE241-F38D-7390-E4C7-826A4B3BA133}"/>
              </a:ext>
            </a:extLst>
          </p:cNvPr>
          <p:cNvGrpSpPr/>
          <p:nvPr/>
        </p:nvGrpSpPr>
        <p:grpSpPr>
          <a:xfrm>
            <a:off x="6908639" y="61912"/>
            <a:ext cx="4965995" cy="6734175"/>
            <a:chOff x="6908639" y="61912"/>
            <a:chExt cx="4965995" cy="6734175"/>
          </a:xfrm>
        </p:grpSpPr>
        <p:pic>
          <p:nvPicPr>
            <p:cNvPr id="1028" name="Picture 4">
              <a:extLst>
                <a:ext uri="{FF2B5EF4-FFF2-40B4-BE49-F238E27FC236}">
                  <a16:creationId xmlns:a16="http://schemas.microsoft.com/office/drawing/2014/main" id="{3E505F8E-BFFF-8EC3-954D-EF7D383D5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639" y="61912"/>
              <a:ext cx="4962525" cy="6734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28ED6FD-62CD-9EC4-E795-D81C4A767847}"/>
                </a:ext>
              </a:extLst>
            </p:cNvPr>
            <p:cNvSpPr/>
            <p:nvPr/>
          </p:nvSpPr>
          <p:spPr>
            <a:xfrm rot="10800000" flipH="1" flipV="1">
              <a:off x="9308128" y="4483012"/>
              <a:ext cx="2566506" cy="1205612"/>
            </a:xfrm>
            <a:prstGeom prst="rect">
              <a:avLst/>
            </a:prstGeom>
            <a:solidFill>
              <a:srgbClr val="94BEE4">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03235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Requirement gathering and specification comparison</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68030759"/>
              </p:ext>
            </p:extLst>
          </p:nvPr>
        </p:nvGraphicFramePr>
        <p:xfrm>
          <a:off x="530224" y="1546140"/>
          <a:ext cx="11157685" cy="3774440"/>
        </p:xfrm>
        <a:graphic>
          <a:graphicData uri="http://schemas.openxmlformats.org/drawingml/2006/table">
            <a:tbl>
              <a:tblPr firstRow="1" bandRow="1">
                <a:tableStyleId>{5C22544A-7EE6-4342-B048-85BDC9FD1C3A}</a:tableStyleId>
              </a:tblPr>
              <a:tblGrid>
                <a:gridCol w="2231537">
                  <a:extLst>
                    <a:ext uri="{9D8B030D-6E8A-4147-A177-3AD203B41FA5}">
                      <a16:colId xmlns:a16="http://schemas.microsoft.com/office/drawing/2014/main" val="20000"/>
                    </a:ext>
                  </a:extLst>
                </a:gridCol>
                <a:gridCol w="2231537">
                  <a:extLst>
                    <a:ext uri="{9D8B030D-6E8A-4147-A177-3AD203B41FA5}">
                      <a16:colId xmlns:a16="http://schemas.microsoft.com/office/drawing/2014/main" val="20001"/>
                    </a:ext>
                  </a:extLst>
                </a:gridCol>
                <a:gridCol w="2231537">
                  <a:extLst>
                    <a:ext uri="{9D8B030D-6E8A-4147-A177-3AD203B41FA5}">
                      <a16:colId xmlns:a16="http://schemas.microsoft.com/office/drawing/2014/main" val="20002"/>
                    </a:ext>
                  </a:extLst>
                </a:gridCol>
                <a:gridCol w="2231537">
                  <a:extLst>
                    <a:ext uri="{9D8B030D-6E8A-4147-A177-3AD203B41FA5}">
                      <a16:colId xmlns:a16="http://schemas.microsoft.com/office/drawing/2014/main" val="20003"/>
                    </a:ext>
                  </a:extLst>
                </a:gridCol>
                <a:gridCol w="2231537">
                  <a:extLst>
                    <a:ext uri="{9D8B030D-6E8A-4147-A177-3AD203B41FA5}">
                      <a16:colId xmlns:a16="http://schemas.microsoft.com/office/drawing/2014/main" val="3081931283"/>
                    </a:ext>
                  </a:extLst>
                </a:gridCol>
              </a:tblGrid>
              <a:tr h="370840">
                <a:tc>
                  <a:txBody>
                    <a:bodyPr/>
                    <a:lstStyle/>
                    <a:p>
                      <a:r>
                        <a:rPr lang="en-US" dirty="0"/>
                        <a:t>Metric</a:t>
                      </a:r>
                    </a:p>
                  </a:txBody>
                  <a:tcPr/>
                </a:tc>
                <a:tc>
                  <a:txBody>
                    <a:bodyPr/>
                    <a:lstStyle/>
                    <a:p>
                      <a:r>
                        <a:rPr lang="en-US" dirty="0"/>
                        <a:t>Use Case Scenario</a:t>
                      </a:r>
                    </a:p>
                  </a:txBody>
                  <a:tcPr/>
                </a:tc>
                <a:tc>
                  <a:txBody>
                    <a:bodyPr/>
                    <a:lstStyle/>
                    <a:p>
                      <a:r>
                        <a:rPr lang="en-US" dirty="0"/>
                        <a:t>Use Case Diagram</a:t>
                      </a:r>
                    </a:p>
                  </a:txBody>
                  <a:tcPr/>
                </a:tc>
                <a:tc>
                  <a:txBody>
                    <a:bodyPr/>
                    <a:lstStyle/>
                    <a:p>
                      <a:r>
                        <a:rPr lang="en-US" dirty="0"/>
                        <a:t>Storyboard</a:t>
                      </a:r>
                    </a:p>
                  </a:txBody>
                  <a:tcPr/>
                </a:tc>
                <a:tc>
                  <a:txBody>
                    <a:bodyPr/>
                    <a:lstStyle/>
                    <a:p>
                      <a:r>
                        <a:rPr lang="en-US" dirty="0"/>
                        <a:t>Rapid prototype</a:t>
                      </a:r>
                    </a:p>
                  </a:txBody>
                  <a:tcPr/>
                </a:tc>
                <a:extLst>
                  <a:ext uri="{0D108BD9-81ED-4DB2-BD59-A6C34878D82A}">
                    <a16:rowId xmlns:a16="http://schemas.microsoft.com/office/drawing/2014/main" val="10000"/>
                  </a:ext>
                </a:extLst>
              </a:tr>
              <a:tr h="370840">
                <a:tc>
                  <a:txBody>
                    <a:bodyPr/>
                    <a:lstStyle/>
                    <a:p>
                      <a:r>
                        <a:rPr lang="en-US" dirty="0"/>
                        <a:t>Customer understanding</a:t>
                      </a:r>
                    </a:p>
                  </a:txBody>
                  <a:tcPr/>
                </a:tc>
                <a:tc>
                  <a:txBody>
                    <a:bodyPr/>
                    <a:lstStyle/>
                    <a:p>
                      <a:r>
                        <a:rPr lang="en-US" dirty="0"/>
                        <a:t>+</a:t>
                      </a:r>
                    </a:p>
                  </a:txBody>
                  <a:tcPr/>
                </a:tc>
                <a:tc>
                  <a:txBody>
                    <a:bodyPr/>
                    <a:lstStyle/>
                    <a:p>
                      <a:r>
                        <a:rPr lang="en-US" dirty="0"/>
                        <a:t>- - </a:t>
                      </a:r>
                    </a:p>
                  </a:txBody>
                  <a:tcPr/>
                </a:tc>
                <a:tc>
                  <a:txBody>
                    <a:bodyPr/>
                    <a:lstStyle/>
                    <a:p>
                      <a:r>
                        <a:rPr lang="en-US" dirty="0"/>
                        <a:t>+ +</a:t>
                      </a:r>
                    </a:p>
                    <a:p>
                      <a:endParaRPr lang="en-US" dirty="0"/>
                    </a:p>
                  </a:txBody>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Detail</a:t>
                      </a:r>
                    </a:p>
                  </a:txBody>
                  <a:tcPr/>
                </a:tc>
                <a:tc>
                  <a:txBody>
                    <a:bodyPr/>
                    <a:lstStyle/>
                    <a:p>
                      <a:r>
                        <a:rPr lang="en-US" dirty="0"/>
                        <a:t>+ +</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Programmer understanding</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3"/>
                  </a:ext>
                </a:extLst>
              </a:tr>
              <a:tr h="370840">
                <a:tc>
                  <a:txBody>
                    <a:bodyPr/>
                    <a:lstStyle/>
                    <a:p>
                      <a:r>
                        <a:rPr lang="en-US" dirty="0"/>
                        <a:t>Test</a:t>
                      </a:r>
                      <a:r>
                        <a:rPr lang="en-US" baseline="0" dirty="0"/>
                        <a:t> specification</a:t>
                      </a:r>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4"/>
                  </a:ext>
                </a:extLst>
              </a:tr>
              <a:tr h="370840">
                <a:tc>
                  <a:txBody>
                    <a:bodyPr/>
                    <a:lstStyle/>
                    <a:p>
                      <a:r>
                        <a:rPr lang="en-US" dirty="0"/>
                        <a:t>Port</a:t>
                      </a:r>
                      <a:r>
                        <a:rPr lang="en-US" baseline="0" dirty="0"/>
                        <a:t> to implementation</a:t>
                      </a:r>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5"/>
                  </a:ext>
                </a:extLst>
              </a:tr>
              <a:tr h="370840">
                <a:tc>
                  <a:txBody>
                    <a:bodyPr/>
                    <a:lstStyle/>
                    <a:p>
                      <a:r>
                        <a:rPr lang="en-US" dirty="0"/>
                        <a:t>Ease of creation</a:t>
                      </a:r>
                    </a:p>
                  </a:txBody>
                  <a:tcPr/>
                </a:tc>
                <a:tc>
                  <a:txBody>
                    <a:bodyPr/>
                    <a:lstStyle/>
                    <a:p>
                      <a:r>
                        <a:rPr lang="en-US" dirty="0"/>
                        <a:t>+ +</a:t>
                      </a:r>
                    </a:p>
                  </a:txBody>
                  <a:tcPr/>
                </a:tc>
                <a:tc>
                  <a:txBody>
                    <a:bodyPr/>
                    <a:lstStyle/>
                    <a:p>
                      <a:r>
                        <a:rPr lang="en-US" dirty="0"/>
                        <a:t>+</a:t>
                      </a:r>
                    </a:p>
                  </a:txBody>
                  <a:tcPr/>
                </a:tc>
                <a:tc>
                  <a:txBody>
                    <a:bodyPr/>
                    <a:lstStyle/>
                    <a:p>
                      <a:r>
                        <a:rPr lang="en-US" dirty="0"/>
                        <a:t>-   *</a:t>
                      </a:r>
                    </a:p>
                  </a:txBody>
                  <a:tcPr/>
                </a:tc>
                <a:tc>
                  <a:txBody>
                    <a:bodyPr/>
                    <a:lstStyle/>
                    <a:p>
                      <a:r>
                        <a:rPr lang="en-US" dirty="0"/>
                        <a:t>-- **</a:t>
                      </a:r>
                    </a:p>
                  </a:txBody>
                  <a:tcPr/>
                </a:tc>
                <a:extLst>
                  <a:ext uri="{0D108BD9-81ED-4DB2-BD59-A6C34878D82A}">
                    <a16:rowId xmlns:a16="http://schemas.microsoft.com/office/drawing/2014/main" val="10006"/>
                  </a:ext>
                </a:extLst>
              </a:tr>
              <a:tr h="370840">
                <a:tc>
                  <a:txBody>
                    <a:bodyPr/>
                    <a:lstStyle/>
                    <a:p>
                      <a:r>
                        <a:rPr lang="en-US" dirty="0"/>
                        <a:t> “Look and Feel”</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826032268"/>
                  </a:ext>
                </a:extLst>
              </a:tr>
            </a:tbl>
          </a:graphicData>
        </a:graphic>
      </p:graphicFrame>
      <p:sp>
        <p:nvSpPr>
          <p:cNvPr id="6" name="TextBox 5"/>
          <p:cNvSpPr txBox="1"/>
          <p:nvPr/>
        </p:nvSpPr>
        <p:spPr>
          <a:xfrm>
            <a:off x="1266825" y="5446829"/>
            <a:ext cx="9505950" cy="646331"/>
          </a:xfrm>
          <a:prstGeom prst="rect">
            <a:avLst/>
          </a:prstGeom>
          <a:noFill/>
        </p:spPr>
        <p:txBody>
          <a:bodyPr wrap="square" rtlCol="0">
            <a:spAutoFit/>
          </a:bodyPr>
          <a:lstStyle/>
          <a:p>
            <a:r>
              <a:rPr lang="en-US" dirty="0"/>
              <a:t>* If storyboards are created in a Software Development Kit (SDK), then the effort can be re-used in implementation, saving valuable time</a:t>
            </a:r>
          </a:p>
        </p:txBody>
      </p:sp>
      <p:sp>
        <p:nvSpPr>
          <p:cNvPr id="4" name="TextBox 3">
            <a:extLst>
              <a:ext uri="{FF2B5EF4-FFF2-40B4-BE49-F238E27FC236}">
                <a16:creationId xmlns:a16="http://schemas.microsoft.com/office/drawing/2014/main" id="{B48EE087-18AB-1837-392B-AA2C5EE018BC}"/>
              </a:ext>
            </a:extLst>
          </p:cNvPr>
          <p:cNvSpPr txBox="1"/>
          <p:nvPr/>
        </p:nvSpPr>
        <p:spPr>
          <a:xfrm>
            <a:off x="1266827" y="6208830"/>
            <a:ext cx="9505950" cy="369332"/>
          </a:xfrm>
          <a:prstGeom prst="rect">
            <a:avLst/>
          </a:prstGeom>
          <a:noFill/>
        </p:spPr>
        <p:txBody>
          <a:bodyPr wrap="square" rtlCol="0">
            <a:spAutoFit/>
          </a:bodyPr>
          <a:lstStyle/>
          <a:p>
            <a:r>
              <a:rPr lang="en-US" dirty="0"/>
              <a:t>** If prototypes are created with code reuse in mind, they </a:t>
            </a:r>
            <a:r>
              <a:rPr lang="en-US" i="1" u="sng" dirty="0"/>
              <a:t>may</a:t>
            </a:r>
            <a:r>
              <a:rPr lang="en-US" dirty="0"/>
              <a:t> save in development time</a:t>
            </a:r>
          </a:p>
        </p:txBody>
      </p:sp>
      <p:sp>
        <p:nvSpPr>
          <p:cNvPr id="7" name="Rectangle: Folded Corner 6">
            <a:extLst>
              <a:ext uri="{FF2B5EF4-FFF2-40B4-BE49-F238E27FC236}">
                <a16:creationId xmlns:a16="http://schemas.microsoft.com/office/drawing/2014/main" id="{8ADB7EF1-644B-03E2-49FE-3B16014D1CA1}"/>
              </a:ext>
            </a:extLst>
          </p:cNvPr>
          <p:cNvSpPr/>
          <p:nvPr/>
        </p:nvSpPr>
        <p:spPr>
          <a:xfrm>
            <a:off x="123834" y="904341"/>
            <a:ext cx="1757720" cy="602287"/>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IMHO</a:t>
            </a:r>
            <a:endParaRPr lang="en-US" dirty="0"/>
          </a:p>
        </p:txBody>
      </p:sp>
    </p:spTree>
    <p:extLst>
      <p:ext uri="{BB962C8B-B14F-4D97-AF65-F5344CB8AC3E}">
        <p14:creationId xmlns:p14="http://schemas.microsoft.com/office/powerpoint/2010/main" val="2081005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w="38100">
            <a:solidFill>
              <a:srgbClr val="FF0000"/>
            </a:solidFill>
          </a:ln>
        </p:spPr>
        <p:txBody>
          <a:bodyPr/>
          <a:lstStyle/>
          <a:p>
            <a:r>
              <a:rPr lang="en-US" b="1" dirty="0">
                <a:solidFill>
                  <a:schemeClr val="bg1"/>
                </a:solidFill>
              </a:rPr>
              <a:t>Process Models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17</a:t>
            </a:fld>
            <a:endParaRPr lang="en-US" dirty="0"/>
          </a:p>
        </p:txBody>
      </p:sp>
    </p:spTree>
    <p:extLst>
      <p:ext uri="{BB962C8B-B14F-4D97-AF65-F5344CB8AC3E}">
        <p14:creationId xmlns:p14="http://schemas.microsoft.com/office/powerpoint/2010/main" val="794589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aterfall methodology pha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67" y="1337005"/>
            <a:ext cx="5937515" cy="44531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64734" y="423334"/>
            <a:ext cx="3022600" cy="461665"/>
          </a:xfrm>
          <a:prstGeom prst="rect">
            <a:avLst/>
          </a:prstGeom>
          <a:noFill/>
        </p:spPr>
        <p:txBody>
          <a:bodyPr wrap="square" rtlCol="0">
            <a:spAutoFit/>
          </a:bodyPr>
          <a:lstStyle/>
          <a:p>
            <a:pPr algn="ctr"/>
            <a:r>
              <a:rPr lang="en-US" sz="2400" b="1" dirty="0"/>
              <a:t>Waterfall Model</a:t>
            </a:r>
          </a:p>
        </p:txBody>
      </p:sp>
      <p:sp>
        <p:nvSpPr>
          <p:cNvPr id="4" name="TextBox 3"/>
          <p:cNvSpPr txBox="1"/>
          <p:nvPr/>
        </p:nvSpPr>
        <p:spPr>
          <a:xfrm>
            <a:off x="7115175" y="476250"/>
            <a:ext cx="4838700" cy="2446824"/>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Time spent early in a SDLC can reduce costs at later stages (e.g. bug fix later can be 50-200 times more expensive)</a:t>
            </a:r>
          </a:p>
          <a:p>
            <a:pPr marL="214313" indent="-214313">
              <a:buFont typeface="Arial" panose="020B0604020202020204" pitchFamily="34" charset="0"/>
              <a:buChar char="•"/>
            </a:pPr>
            <a:r>
              <a:rPr lang="en-US" sz="1350" dirty="0"/>
              <a:t>More emphasis on complete design and documentation making it easier for adding or changing team members</a:t>
            </a:r>
          </a:p>
          <a:p>
            <a:pPr marL="214313" indent="-214313">
              <a:buFont typeface="Arial" panose="020B0604020202020204" pitchFamily="34" charset="0"/>
              <a:buChar char="•"/>
            </a:pPr>
            <a:r>
              <a:rPr lang="en-US" sz="1350" dirty="0"/>
              <a:t>Easy to understand and translates easily to milestones (project management)</a:t>
            </a:r>
          </a:p>
          <a:p>
            <a:pPr marL="214313" indent="-214313">
              <a:buFont typeface="Arial" panose="020B0604020202020204" pitchFamily="34" charset="0"/>
              <a:buChar char="•"/>
            </a:pPr>
            <a:r>
              <a:rPr lang="en-US" sz="1350" dirty="0"/>
              <a:t>Best when there are strict requirements, fixed scope, and the product is firm and stable and its technology is clearly understood.</a:t>
            </a:r>
          </a:p>
        </p:txBody>
      </p:sp>
      <p:sp>
        <p:nvSpPr>
          <p:cNvPr id="6" name="TextBox 5"/>
          <p:cNvSpPr txBox="1"/>
          <p:nvPr/>
        </p:nvSpPr>
        <p:spPr>
          <a:xfrm>
            <a:off x="7115175" y="3800475"/>
            <a:ext cx="4838700" cy="2239074"/>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Clients may not fully understand their requirements before they see working software</a:t>
            </a:r>
          </a:p>
          <a:p>
            <a:pPr marL="214313" indent="-214313">
              <a:buFont typeface="Arial" panose="020B0604020202020204" pitchFamily="34" charset="0"/>
              <a:buChar char="•"/>
            </a:pPr>
            <a:r>
              <a:rPr lang="en-US" sz="1350" dirty="0"/>
              <a:t>Designers may not be aware of future difficulties</a:t>
            </a:r>
          </a:p>
          <a:p>
            <a:pPr marL="214313" indent="-214313">
              <a:buFont typeface="Arial" panose="020B0604020202020204" pitchFamily="34" charset="0"/>
              <a:buChar char="•"/>
            </a:pPr>
            <a:r>
              <a:rPr lang="en-US" sz="1350" dirty="0"/>
              <a:t>“Some </a:t>
            </a:r>
            <a:r>
              <a:rPr lang="en-US" sz="1350" dirty="0" err="1"/>
              <a:t>organisations</a:t>
            </a:r>
            <a:r>
              <a:rPr lang="en-US" sz="1350" dirty="0"/>
              <a:t>, such as the United States Department of Defense, now have a stated preference against waterfall-type methodologies, starting with </a:t>
            </a:r>
            <a:r>
              <a:rPr lang="en-US" sz="1350" dirty="0">
                <a:hlinkClick r:id="rId3" tooltip="MIL-STD-498"/>
              </a:rPr>
              <a:t>MIL-STD-498</a:t>
            </a:r>
            <a:r>
              <a:rPr lang="en-US" sz="1350" dirty="0"/>
              <a:t>, which encourages evolutionary acquisition and </a:t>
            </a:r>
            <a:r>
              <a:rPr lang="en-US" sz="1350" dirty="0">
                <a:hlinkClick r:id="rId4" tooltip="Iterative and Incremental Development"/>
              </a:rPr>
              <a:t>Iterative and Incremental Development</a:t>
            </a:r>
            <a:r>
              <a:rPr lang="en-US" sz="1350" dirty="0"/>
              <a:t>.</a:t>
            </a:r>
            <a:r>
              <a:rPr lang="en-US" sz="1350" dirty="0">
                <a:hlinkClick r:id="rId5"/>
              </a:rPr>
              <a:t>[15]</a:t>
            </a:r>
            <a:r>
              <a:rPr lang="en-US" sz="1350" dirty="0"/>
              <a:t>”</a:t>
            </a:r>
          </a:p>
        </p:txBody>
      </p:sp>
      <p:sp>
        <p:nvSpPr>
          <p:cNvPr id="5" name="TextBox 4"/>
          <p:cNvSpPr txBox="1"/>
          <p:nvPr/>
        </p:nvSpPr>
        <p:spPr>
          <a:xfrm>
            <a:off x="590550" y="6191250"/>
            <a:ext cx="6029325" cy="300082"/>
          </a:xfrm>
          <a:prstGeom prst="rect">
            <a:avLst/>
          </a:prstGeom>
          <a:noFill/>
        </p:spPr>
        <p:txBody>
          <a:bodyPr wrap="square" rtlCol="0">
            <a:spAutoFit/>
          </a:bodyPr>
          <a:lstStyle/>
          <a:p>
            <a:r>
              <a:rPr lang="en-US" sz="1350" dirty="0"/>
              <a:t>Material from or adapted from Wikipedia</a:t>
            </a:r>
          </a:p>
        </p:txBody>
      </p:sp>
    </p:spTree>
    <p:extLst>
      <p:ext uri="{BB962C8B-B14F-4D97-AF65-F5344CB8AC3E}">
        <p14:creationId xmlns:p14="http://schemas.microsoft.com/office/powerpoint/2010/main" val="1124301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8609" y="680509"/>
            <a:ext cx="3022600" cy="461665"/>
          </a:xfrm>
          <a:prstGeom prst="rect">
            <a:avLst/>
          </a:prstGeom>
          <a:noFill/>
        </p:spPr>
        <p:txBody>
          <a:bodyPr wrap="square" rtlCol="0">
            <a:spAutoFit/>
          </a:bodyPr>
          <a:lstStyle/>
          <a:p>
            <a:pPr algn="ctr"/>
            <a:r>
              <a:rPr lang="en-US" sz="2400" b="1" dirty="0"/>
              <a:t>V-Model</a:t>
            </a:r>
          </a:p>
        </p:txBody>
      </p:sp>
      <p:sp>
        <p:nvSpPr>
          <p:cNvPr id="4" name="TextBox 3"/>
          <p:cNvSpPr txBox="1"/>
          <p:nvPr/>
        </p:nvSpPr>
        <p:spPr>
          <a:xfrm>
            <a:off x="7115175" y="476251"/>
            <a:ext cx="4838700" cy="1200329"/>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Adds explicit testing to the waterfall model (both test design and implementation)</a:t>
            </a:r>
          </a:p>
          <a:p>
            <a:pPr marL="214313" indent="-214313">
              <a:buFont typeface="Arial" panose="020B0604020202020204" pitchFamily="34" charset="0"/>
              <a:buChar char="•"/>
            </a:pPr>
            <a:r>
              <a:rPr lang="en-US" sz="1350" dirty="0"/>
              <a:t>Has been adopted by the medical device industry</a:t>
            </a:r>
          </a:p>
        </p:txBody>
      </p:sp>
      <p:sp>
        <p:nvSpPr>
          <p:cNvPr id="6" name="TextBox 5"/>
          <p:cNvSpPr txBox="1"/>
          <p:nvPr/>
        </p:nvSpPr>
        <p:spPr>
          <a:xfrm>
            <a:off x="7115175" y="3800475"/>
            <a:ext cx="4838700" cy="1200329"/>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All testing is after coding</a:t>
            </a:r>
          </a:p>
          <a:p>
            <a:pPr marL="214313" indent="-214313">
              <a:buFont typeface="Arial" panose="020B0604020202020204" pitchFamily="34" charset="0"/>
              <a:buChar char="•"/>
            </a:pPr>
            <a:r>
              <a:rPr lang="en-US" sz="1350" dirty="0"/>
              <a:t>Most of the pitfalls of the waterfall model</a:t>
            </a:r>
          </a:p>
          <a:p>
            <a:pPr marL="214313" indent="-214313">
              <a:buFont typeface="Arial" panose="020B0604020202020204" pitchFamily="34" charset="0"/>
              <a:buChar char="•"/>
            </a:pPr>
            <a:r>
              <a:rPr lang="en-US" sz="1350" dirty="0"/>
              <a:t>Overly simplified</a:t>
            </a:r>
          </a:p>
        </p:txBody>
      </p:sp>
      <p:sp>
        <p:nvSpPr>
          <p:cNvPr id="5" name="TextBox 4"/>
          <p:cNvSpPr txBox="1"/>
          <p:nvPr/>
        </p:nvSpPr>
        <p:spPr>
          <a:xfrm>
            <a:off x="590550" y="6191251"/>
            <a:ext cx="6619875" cy="507831"/>
          </a:xfrm>
          <a:prstGeom prst="rect">
            <a:avLst/>
          </a:prstGeom>
          <a:noFill/>
        </p:spPr>
        <p:txBody>
          <a:bodyPr wrap="square" rtlCol="0">
            <a:spAutoFit/>
          </a:bodyPr>
          <a:lstStyle/>
          <a:p>
            <a:r>
              <a:rPr lang="en-US" sz="1350" dirty="0"/>
              <a:t>Attribution: </a:t>
            </a:r>
            <a:r>
              <a:rPr lang="en-US" sz="1350" dirty="0">
                <a:hlinkClick r:id="rId2"/>
              </a:rPr>
              <a:t>http://www.softwaretestingstudio.com/v-model-software-development/</a:t>
            </a:r>
            <a:r>
              <a:rPr lang="en-US" sz="1350" dirty="0"/>
              <a:t> and https://en.wikipedia.org/wiki/V-Model_(software_development)</a:t>
            </a:r>
          </a:p>
        </p:txBody>
      </p:sp>
      <p:pic>
        <p:nvPicPr>
          <p:cNvPr id="6150" name="Picture 6" descr="V Model for Software Development Life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57" y="1284685"/>
            <a:ext cx="6359312" cy="4373166"/>
          </a:xfrm>
          <a:prstGeom prst="rect">
            <a:avLst/>
          </a:prstGeom>
          <a:solidFill>
            <a:schemeClr val="accent6">
              <a:lumMod val="75000"/>
            </a:schemeClr>
          </a:solidFill>
          <a:ln>
            <a:solidFill>
              <a:schemeClr val="accent1"/>
            </a:solidFill>
          </a:ln>
        </p:spPr>
      </p:pic>
    </p:spTree>
    <p:extLst>
      <p:ext uri="{BB962C8B-B14F-4D97-AF65-F5344CB8AC3E}">
        <p14:creationId xmlns:p14="http://schemas.microsoft.com/office/powerpoint/2010/main" val="3486835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Outline for today’s class</a:t>
            </a:r>
          </a:p>
        </p:txBody>
      </p:sp>
      <p:sp>
        <p:nvSpPr>
          <p:cNvPr id="12" name="TextBox 11"/>
          <p:cNvSpPr txBox="1"/>
          <p:nvPr/>
        </p:nvSpPr>
        <p:spPr>
          <a:xfrm>
            <a:off x="305463" y="793004"/>
            <a:ext cx="11481069" cy="4247317"/>
          </a:xfrm>
          <a:prstGeom prst="rect">
            <a:avLst/>
          </a:prstGeom>
          <a:noFill/>
        </p:spPr>
        <p:txBody>
          <a:bodyPr wrap="square" rtlCol="0">
            <a:spAutoFit/>
          </a:bodyPr>
          <a:lstStyle/>
          <a:p>
            <a:pPr marL="285750" indent="-285750">
              <a:buFont typeface="Wingdings" panose="05000000000000000000" pitchFamily="2" charset="2"/>
              <a:buChar char="§"/>
            </a:pPr>
            <a:r>
              <a:rPr lang="en-US" dirty="0"/>
              <a:t>Review of Use Case Scenarios and Use Case Diagrams from homework</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b="1" dirty="0"/>
              <a:t>Process Models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Other requirements</a:t>
            </a:r>
          </a:p>
          <a:p>
            <a:pPr lvl="1"/>
            <a:endParaRPr lang="en-US" dirty="0"/>
          </a:p>
          <a:p>
            <a:pPr marL="285750" lvl="1" indent="-285750">
              <a:buFont typeface="Wingdings" panose="05000000000000000000" pitchFamily="2" charset="2"/>
              <a:buChar char="§"/>
            </a:pPr>
            <a:r>
              <a:rPr lang="en-US" b="1" dirty="0"/>
              <a:t>Deriving tasks from requirements</a:t>
            </a:r>
          </a:p>
          <a:p>
            <a:pPr marL="285750" lvl="1" indent="-285750">
              <a:buFont typeface="Wingdings" panose="05000000000000000000" pitchFamily="2" charset="2"/>
              <a:buChar char="§"/>
            </a:pPr>
            <a:r>
              <a:rPr lang="en-US" b="1" dirty="0"/>
              <a:t>Deriving software components from tasks</a:t>
            </a:r>
          </a:p>
          <a:p>
            <a:endParaRPr lang="en-US" dirty="0"/>
          </a:p>
          <a:p>
            <a:pPr marL="285750" indent="-285750">
              <a:buFont typeface="Wingdings" panose="05000000000000000000" pitchFamily="2" charset="2"/>
              <a:buChar char="§"/>
            </a:pPr>
            <a:r>
              <a:rPr lang="en-US" dirty="0"/>
              <a:t>UML</a:t>
            </a:r>
            <a:r>
              <a:rPr lang="en-US" dirty="0">
                <a:solidFill>
                  <a:schemeClr val="bg2">
                    <a:lumMod val="50000"/>
                  </a:schemeClr>
                </a:solidFill>
              </a:rPr>
              <a:t> </a:t>
            </a:r>
            <a:r>
              <a:rPr lang="en-US" dirty="0"/>
              <a:t>Component diagrams</a:t>
            </a:r>
          </a:p>
          <a:p>
            <a:pPr marL="285750" indent="-285750">
              <a:buFont typeface="Wingdings" panose="05000000000000000000" pitchFamily="2" charset="2"/>
              <a:buChar char="§"/>
            </a:pPr>
            <a:r>
              <a:rPr lang="en-US" dirty="0"/>
              <a:t>UML Sequence diagrams</a:t>
            </a:r>
          </a:p>
          <a:p>
            <a:endParaRPr lang="en-US" dirty="0"/>
          </a:p>
          <a:p>
            <a:pPr marL="285750" indent="-285750">
              <a:buFont typeface="Wingdings" panose="05000000000000000000" pitchFamily="2" charset="2"/>
              <a:buChar char="§"/>
            </a:pPr>
            <a:r>
              <a:rPr lang="en-US" b="1" dirty="0"/>
              <a:t>Project Management tools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Homework</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a:t>
            </a:fld>
            <a:endParaRPr lang="en-US" dirty="0"/>
          </a:p>
        </p:txBody>
      </p:sp>
    </p:spTree>
    <p:extLst>
      <p:ext uri="{BB962C8B-B14F-4D97-AF65-F5344CB8AC3E}">
        <p14:creationId xmlns:p14="http://schemas.microsoft.com/office/powerpoint/2010/main" val="3546567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4734" y="423334"/>
            <a:ext cx="3022600" cy="461665"/>
          </a:xfrm>
          <a:prstGeom prst="rect">
            <a:avLst/>
          </a:prstGeom>
          <a:noFill/>
        </p:spPr>
        <p:txBody>
          <a:bodyPr wrap="square" rtlCol="0">
            <a:spAutoFit/>
          </a:bodyPr>
          <a:lstStyle/>
          <a:p>
            <a:pPr algn="ctr"/>
            <a:r>
              <a:rPr lang="en-US" sz="2400" b="1" dirty="0"/>
              <a:t>Iterative Model</a:t>
            </a:r>
          </a:p>
        </p:txBody>
      </p:sp>
      <p:sp>
        <p:nvSpPr>
          <p:cNvPr id="4" name="TextBox 3"/>
          <p:cNvSpPr txBox="1"/>
          <p:nvPr/>
        </p:nvSpPr>
        <p:spPr>
          <a:xfrm>
            <a:off x="7115175" y="476250"/>
            <a:ext cx="4838700" cy="1200329"/>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Best when a product’s functionality can be rolled out over time</a:t>
            </a:r>
          </a:p>
          <a:p>
            <a:pPr marL="214313" indent="-214313">
              <a:buFont typeface="Arial" panose="020B0604020202020204" pitchFamily="34" charset="0"/>
              <a:buChar char="•"/>
            </a:pPr>
            <a:r>
              <a:rPr lang="en-US" sz="1350" dirty="0"/>
              <a:t>Involves frequent feedback from customers and/or market</a:t>
            </a:r>
          </a:p>
          <a:p>
            <a:pPr marL="214313" indent="-214313">
              <a:buFont typeface="Arial" panose="020B0604020202020204" pitchFamily="34" charset="0"/>
              <a:buChar char="•"/>
            </a:pPr>
            <a:r>
              <a:rPr lang="en-US" sz="1350" dirty="0"/>
              <a:t>Faster (initial) time to market</a:t>
            </a:r>
          </a:p>
        </p:txBody>
      </p:sp>
      <p:sp>
        <p:nvSpPr>
          <p:cNvPr id="6" name="TextBox 5"/>
          <p:cNvSpPr txBox="1"/>
          <p:nvPr/>
        </p:nvSpPr>
        <p:spPr>
          <a:xfrm>
            <a:off x="7115175" y="3800475"/>
            <a:ext cx="4838700" cy="992579"/>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Can lead to legacy code that is hard to continue working with</a:t>
            </a:r>
          </a:p>
          <a:p>
            <a:pPr marL="214313" indent="-214313">
              <a:buFont typeface="Arial" panose="020B0604020202020204" pitchFamily="34" charset="0"/>
              <a:buChar char="•"/>
            </a:pPr>
            <a:r>
              <a:rPr lang="en-US" sz="1350" dirty="0"/>
              <a:t>Can lead to code full of patches</a:t>
            </a:r>
          </a:p>
        </p:txBody>
      </p:sp>
      <p:sp>
        <p:nvSpPr>
          <p:cNvPr id="5" name="TextBox 4"/>
          <p:cNvSpPr txBox="1"/>
          <p:nvPr/>
        </p:nvSpPr>
        <p:spPr>
          <a:xfrm>
            <a:off x="590550" y="6191251"/>
            <a:ext cx="6029325" cy="507831"/>
          </a:xfrm>
          <a:prstGeom prst="rect">
            <a:avLst/>
          </a:prstGeom>
          <a:noFill/>
        </p:spPr>
        <p:txBody>
          <a:bodyPr wrap="square" rtlCol="0">
            <a:spAutoFit/>
          </a:bodyPr>
          <a:lstStyle/>
          <a:p>
            <a:r>
              <a:rPr lang="en-US" sz="1350" dirty="0"/>
              <a:t>By Aflafla1 - Iterative development model V2.jpg , </a:t>
            </a:r>
            <a:r>
              <a:rPr lang="en-US" sz="1350" dirty="0" err="1"/>
              <a:t>User:Westerhoff</a:t>
            </a:r>
            <a:r>
              <a:rPr lang="en-US" sz="1350" dirty="0"/>
              <a:t>, CC0, https://commons.wikimedia.org/w/index.php?curid=34159246</a:t>
            </a:r>
          </a:p>
        </p:txBody>
      </p:sp>
      <p:pic>
        <p:nvPicPr>
          <p:cNvPr id="4098" name="Picture 2" descr="https://upload.wikimedia.org/wikipedia/commons/thumb/3/39/Iterative_development_model.svg/512px-Iterative_development_mod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831" y="1265634"/>
            <a:ext cx="6156734" cy="32587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47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4734" y="80434"/>
            <a:ext cx="3022600" cy="461665"/>
          </a:xfrm>
          <a:prstGeom prst="rect">
            <a:avLst/>
          </a:prstGeom>
          <a:noFill/>
        </p:spPr>
        <p:txBody>
          <a:bodyPr wrap="square" rtlCol="0">
            <a:spAutoFit/>
          </a:bodyPr>
          <a:lstStyle/>
          <a:p>
            <a:pPr algn="ctr"/>
            <a:r>
              <a:rPr lang="en-US" sz="2400" b="1" dirty="0"/>
              <a:t>Spiral Model</a:t>
            </a:r>
          </a:p>
        </p:txBody>
      </p:sp>
      <p:sp>
        <p:nvSpPr>
          <p:cNvPr id="4" name="TextBox 3"/>
          <p:cNvSpPr txBox="1"/>
          <p:nvPr/>
        </p:nvSpPr>
        <p:spPr>
          <a:xfrm>
            <a:off x="7115175" y="476250"/>
            <a:ext cx="4838700" cy="992579"/>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Like the iterative model but with a strong philosophical background to perform risk analysis for each iteration</a:t>
            </a:r>
          </a:p>
        </p:txBody>
      </p:sp>
      <p:sp>
        <p:nvSpPr>
          <p:cNvPr id="6" name="TextBox 5"/>
          <p:cNvSpPr txBox="1"/>
          <p:nvPr/>
        </p:nvSpPr>
        <p:spPr>
          <a:xfrm>
            <a:off x="7115175" y="3800476"/>
            <a:ext cx="4838700" cy="1200329"/>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Using the diagram without understanding the underlying philosophy can lead to all the pitfalls of the iterative model, i.e. so called “hazardous spiral look-alike” processes</a:t>
            </a:r>
          </a:p>
        </p:txBody>
      </p:sp>
      <p:sp>
        <p:nvSpPr>
          <p:cNvPr id="5" name="TextBox 4"/>
          <p:cNvSpPr txBox="1"/>
          <p:nvPr/>
        </p:nvSpPr>
        <p:spPr>
          <a:xfrm>
            <a:off x="590550" y="6191251"/>
            <a:ext cx="6619875" cy="507831"/>
          </a:xfrm>
          <a:prstGeom prst="rect">
            <a:avLst/>
          </a:prstGeom>
          <a:noFill/>
        </p:spPr>
        <p:txBody>
          <a:bodyPr wrap="square" rtlCol="0">
            <a:spAutoFit/>
          </a:bodyPr>
          <a:lstStyle/>
          <a:p>
            <a:r>
              <a:rPr lang="en-US" sz="1350" dirty="0" err="1"/>
              <a:t>Conny</a:t>
            </a:r>
            <a:r>
              <a:rPr lang="en-US" sz="1350" dirty="0"/>
              <a:t> derivative work: </a:t>
            </a:r>
            <a:r>
              <a:rPr lang="en-US" sz="1350" dirty="0" err="1">
                <a:hlinkClick r:id="rId2" tooltip="File:Spiral model (Boehm, 1988).png"/>
              </a:rPr>
              <a:t>Spiral_model</a:t>
            </a:r>
            <a:r>
              <a:rPr lang="en-US" sz="1350" dirty="0">
                <a:hlinkClick r:id="rId2" tooltip="File:Spiral model (Boehm, 1988).png"/>
              </a:rPr>
              <a:t>_(Boehm,_1988).</a:t>
            </a:r>
            <a:r>
              <a:rPr lang="en-US" sz="1350" dirty="0" err="1">
                <a:hlinkClick r:id="rId2" tooltip="File:Spiral model (Boehm, 1988).png"/>
              </a:rPr>
              <a:t>png</a:t>
            </a:r>
            <a:r>
              <a:rPr lang="en-US" sz="1350" dirty="0"/>
              <a:t>: </a:t>
            </a:r>
            <a:r>
              <a:rPr lang="en-US" sz="1350" dirty="0" err="1"/>
              <a:t>Marctroy</a:t>
            </a:r>
            <a:r>
              <a:rPr lang="en-US" sz="1350" dirty="0"/>
              <a:t> derivative work: </a:t>
            </a:r>
            <a:r>
              <a:rPr lang="en-US" sz="1350" dirty="0">
                <a:hlinkClick r:id="rId3" tooltip="User:Conan"/>
              </a:rPr>
              <a:t>Conan</a:t>
            </a:r>
            <a:r>
              <a:rPr lang="en-US" sz="1350" dirty="0"/>
              <a:t> (</a:t>
            </a:r>
            <a:r>
              <a:rPr lang="en-US" sz="1350" dirty="0">
                <a:hlinkClick r:id="rId4" tooltip="User talk:Conan"/>
              </a:rPr>
              <a:t>talk</a:t>
            </a:r>
            <a:r>
              <a:rPr lang="en-US" sz="1350" dirty="0"/>
              <a:t>) - </a:t>
            </a:r>
            <a:r>
              <a:rPr lang="en-US" sz="1350" dirty="0">
                <a:hlinkClick r:id="rId5" tooltip="File:Spiralmodel nach Boehm.png"/>
              </a:rPr>
              <a:t>File:Spiralmodel_nach_Boehm.png</a:t>
            </a:r>
            <a:r>
              <a:rPr lang="en-US" sz="1350" dirty="0"/>
              <a:t>, </a:t>
            </a:r>
            <a:r>
              <a:rPr lang="en-US" sz="1350" dirty="0">
                <a:hlinkClick r:id="rId2" tooltip="File:Spiral model (Boehm, 1988).png"/>
              </a:rPr>
              <a:t>Spiral_model_(Boehm,_1988).png</a:t>
            </a:r>
            <a:endParaRPr lang="en-US" sz="1350" dirty="0"/>
          </a:p>
        </p:txBody>
      </p:sp>
      <p:pic>
        <p:nvPicPr>
          <p:cNvPr id="5122" name="Picture 2" descr="https://upload.wikimedia.org/wikipedia/commons/thumb/e/ec/Spiral_model_%28Boehm%2C_1988%29.svg/600px-Spiral_model_%28Boehm%2C_1988%29.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1" y="542925"/>
            <a:ext cx="6705124" cy="558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45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8609" y="156634"/>
            <a:ext cx="3022600" cy="461665"/>
          </a:xfrm>
          <a:prstGeom prst="rect">
            <a:avLst/>
          </a:prstGeom>
          <a:noFill/>
        </p:spPr>
        <p:txBody>
          <a:bodyPr wrap="square" rtlCol="0">
            <a:spAutoFit/>
          </a:bodyPr>
          <a:lstStyle/>
          <a:p>
            <a:pPr algn="ctr"/>
            <a:r>
              <a:rPr lang="en-US" sz="2400" b="1" dirty="0"/>
              <a:t>Agile</a:t>
            </a:r>
          </a:p>
        </p:txBody>
      </p:sp>
      <p:sp>
        <p:nvSpPr>
          <p:cNvPr id="4" name="TextBox 3"/>
          <p:cNvSpPr txBox="1"/>
          <p:nvPr/>
        </p:nvSpPr>
        <p:spPr>
          <a:xfrm>
            <a:off x="7115175" y="476250"/>
            <a:ext cx="4838700" cy="1200329"/>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Very customer oriented</a:t>
            </a:r>
          </a:p>
          <a:p>
            <a:pPr marL="214313" indent="-214313">
              <a:buFont typeface="Arial" panose="020B0604020202020204" pitchFamily="34" charset="0"/>
              <a:buChar char="•"/>
            </a:pPr>
            <a:r>
              <a:rPr lang="en-US" sz="1350" dirty="0"/>
              <a:t>Can help to very quickly launch product iterations</a:t>
            </a:r>
          </a:p>
          <a:p>
            <a:pPr marL="214313" indent="-214313">
              <a:buFont typeface="Arial" panose="020B0604020202020204" pitchFamily="34" charset="0"/>
              <a:buChar char="•"/>
            </a:pPr>
            <a:r>
              <a:rPr lang="en-US" sz="1350" dirty="0"/>
              <a:t>Allows for change</a:t>
            </a:r>
          </a:p>
        </p:txBody>
      </p:sp>
      <p:sp>
        <p:nvSpPr>
          <p:cNvPr id="6" name="TextBox 5"/>
          <p:cNvSpPr txBox="1"/>
          <p:nvPr/>
        </p:nvSpPr>
        <p:spPr>
          <a:xfrm>
            <a:off x="7115175" y="3800476"/>
            <a:ext cx="4838700" cy="1615827"/>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Desired degree of customer involvement can be (too) high</a:t>
            </a:r>
          </a:p>
          <a:p>
            <a:pPr marL="214313" indent="-214313">
              <a:buFont typeface="Arial" panose="020B0604020202020204" pitchFamily="34" charset="0"/>
              <a:buChar char="•"/>
            </a:pPr>
            <a:r>
              <a:rPr lang="en-US" sz="1350" dirty="0"/>
              <a:t>May lead to frequent refactoring</a:t>
            </a:r>
          </a:p>
          <a:p>
            <a:pPr marL="214313" indent="-214313">
              <a:buFont typeface="Arial" panose="020B0604020202020204" pitchFamily="34" charset="0"/>
              <a:buChar char="•"/>
            </a:pPr>
            <a:r>
              <a:rPr lang="en-US" sz="1350" dirty="0"/>
              <a:t>Potentially inefficient in large organizations</a:t>
            </a:r>
          </a:p>
          <a:p>
            <a:pPr marL="214313" indent="-214313">
              <a:buFont typeface="Arial" panose="020B0604020202020204" pitchFamily="34" charset="0"/>
              <a:buChar char="•"/>
            </a:pPr>
            <a:r>
              <a:rPr lang="en-US" sz="1350" dirty="0"/>
              <a:t>Criticized as being a management fad</a:t>
            </a:r>
          </a:p>
          <a:p>
            <a:pPr marL="214313" indent="-214313">
              <a:buFont typeface="Arial" panose="020B0604020202020204" pitchFamily="34" charset="0"/>
              <a:buChar char="•"/>
            </a:pPr>
            <a:endParaRPr lang="en-US" sz="1350" dirty="0"/>
          </a:p>
        </p:txBody>
      </p:sp>
      <p:sp>
        <p:nvSpPr>
          <p:cNvPr id="5" name="TextBox 4"/>
          <p:cNvSpPr txBox="1"/>
          <p:nvPr/>
        </p:nvSpPr>
        <p:spPr>
          <a:xfrm>
            <a:off x="314325" y="5962650"/>
            <a:ext cx="9096375" cy="715581"/>
          </a:xfrm>
          <a:prstGeom prst="rect">
            <a:avLst/>
          </a:prstGeom>
          <a:noFill/>
        </p:spPr>
        <p:txBody>
          <a:bodyPr wrap="square" rtlCol="0">
            <a:spAutoFit/>
          </a:bodyPr>
          <a:lstStyle/>
          <a:p>
            <a:r>
              <a:rPr lang="en-US" sz="1350" dirty="0"/>
              <a:t>Attribution: </a:t>
            </a:r>
            <a:r>
              <a:rPr lang="en-US" sz="1350" dirty="0">
                <a:hlinkClick r:id="rId2"/>
              </a:rPr>
              <a:t>https://www.360logica.com/blog/the-importance-of-different-agile-methodologies-included-in-agile-manifesto/</a:t>
            </a:r>
            <a:endParaRPr lang="en-US" sz="1350" dirty="0"/>
          </a:p>
          <a:p>
            <a:r>
              <a:rPr lang="en-US" sz="1350" dirty="0">
                <a:hlinkClick r:id="rId3"/>
              </a:rPr>
              <a:t>https://en.wikipedia.org/wiki/Agile_software_development#Criticism</a:t>
            </a:r>
            <a:endParaRPr lang="en-US" sz="1350" dirty="0"/>
          </a:p>
          <a:p>
            <a:r>
              <a:rPr lang="en-US" sz="1350" dirty="0">
                <a:hlinkClick r:id="rId4"/>
              </a:rPr>
              <a:t>https://www.seguetech.com/waterfall-vs-agile-methodology/</a:t>
            </a:r>
            <a:r>
              <a:rPr lang="en-US" sz="1350" dirty="0"/>
              <a:t> </a:t>
            </a:r>
          </a:p>
        </p:txBody>
      </p:sp>
      <p:pic>
        <p:nvPicPr>
          <p:cNvPr id="8194" name="Picture 2" descr="Agile Methodolog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0" y="1114426"/>
            <a:ext cx="6696075" cy="45250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96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57734" t="12075" r="12735" b="18881"/>
          <a:stretch/>
        </p:blipFill>
        <p:spPr>
          <a:xfrm>
            <a:off x="323850" y="112687"/>
            <a:ext cx="8420100" cy="6326213"/>
          </a:xfrm>
          <a:prstGeom prst="rect">
            <a:avLst/>
          </a:prstGeom>
          <a:ln w="28575">
            <a:solidFill>
              <a:schemeClr val="tx1"/>
            </a:solidFill>
          </a:ln>
        </p:spPr>
      </p:pic>
      <p:sp>
        <p:nvSpPr>
          <p:cNvPr id="8" name="TextBox 7"/>
          <p:cNvSpPr txBox="1"/>
          <p:nvPr/>
        </p:nvSpPr>
        <p:spPr>
          <a:xfrm>
            <a:off x="314325" y="6515100"/>
            <a:ext cx="7305675" cy="300082"/>
          </a:xfrm>
          <a:prstGeom prst="rect">
            <a:avLst/>
          </a:prstGeom>
          <a:noFill/>
        </p:spPr>
        <p:txBody>
          <a:bodyPr wrap="square" rtlCol="0">
            <a:spAutoFit/>
          </a:bodyPr>
          <a:lstStyle/>
          <a:p>
            <a:r>
              <a:rPr lang="en-US" sz="1350" dirty="0"/>
              <a:t>Attribution: https://www.slideshare.net/SandyLee9/agile-methodology-assessment-73719466</a:t>
            </a:r>
          </a:p>
        </p:txBody>
      </p:sp>
    </p:spTree>
    <p:extLst>
      <p:ext uri="{BB962C8B-B14F-4D97-AF65-F5344CB8AC3E}">
        <p14:creationId xmlns:p14="http://schemas.microsoft.com/office/powerpoint/2010/main" val="4206742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8609" y="156634"/>
            <a:ext cx="3022600" cy="461665"/>
          </a:xfrm>
          <a:prstGeom prst="rect">
            <a:avLst/>
          </a:prstGeom>
          <a:noFill/>
        </p:spPr>
        <p:txBody>
          <a:bodyPr wrap="square" rtlCol="0">
            <a:spAutoFit/>
          </a:bodyPr>
          <a:lstStyle/>
          <a:p>
            <a:pPr algn="ctr"/>
            <a:r>
              <a:rPr lang="en-US" sz="2400" b="1" dirty="0"/>
              <a:t>Prototype</a:t>
            </a:r>
          </a:p>
        </p:txBody>
      </p:sp>
      <p:sp>
        <p:nvSpPr>
          <p:cNvPr id="4" name="TextBox 3"/>
          <p:cNvSpPr txBox="1"/>
          <p:nvPr/>
        </p:nvSpPr>
        <p:spPr>
          <a:xfrm>
            <a:off x="7649307" y="476250"/>
            <a:ext cx="4304567" cy="2031325"/>
          </a:xfrm>
          <a:prstGeom prst="rect">
            <a:avLst/>
          </a:prstGeom>
          <a:noFill/>
          <a:ln w="38100">
            <a:solidFill>
              <a:srgbClr val="92D050"/>
            </a:solidFill>
          </a:ln>
        </p:spPr>
        <p:txBody>
          <a:bodyPr wrap="square" rtlCol="0">
            <a:spAutoFit/>
          </a:bodyPr>
          <a:lstStyle/>
          <a:p>
            <a:r>
              <a:rPr lang="en-US" b="1" dirty="0"/>
              <a:t>Pros</a:t>
            </a:r>
          </a:p>
          <a:p>
            <a:endParaRPr lang="en-US" dirty="0"/>
          </a:p>
          <a:p>
            <a:pPr marL="214313" indent="-214313">
              <a:buFont typeface="Arial" panose="020B0604020202020204" pitchFamily="34" charset="0"/>
              <a:buChar char="•"/>
            </a:pPr>
            <a:r>
              <a:rPr lang="en-US" dirty="0"/>
              <a:t>Very customer oriented</a:t>
            </a:r>
          </a:p>
          <a:p>
            <a:pPr marL="214313" indent="-214313">
              <a:buFont typeface="Arial" panose="020B0604020202020204" pitchFamily="34" charset="0"/>
              <a:buChar char="•"/>
            </a:pPr>
            <a:r>
              <a:rPr lang="en-US" dirty="0"/>
              <a:t>Helpful when design decisions are not well known</a:t>
            </a:r>
          </a:p>
          <a:p>
            <a:pPr marL="214313" indent="-214313">
              <a:buFont typeface="Arial" panose="020B0604020202020204" pitchFamily="34" charset="0"/>
              <a:buChar char="•"/>
            </a:pPr>
            <a:r>
              <a:rPr lang="en-US" dirty="0"/>
              <a:t>Can produce reusable code for final implementation</a:t>
            </a:r>
          </a:p>
        </p:txBody>
      </p:sp>
      <p:sp>
        <p:nvSpPr>
          <p:cNvPr id="6" name="TextBox 5"/>
          <p:cNvSpPr txBox="1"/>
          <p:nvPr/>
        </p:nvSpPr>
        <p:spPr>
          <a:xfrm>
            <a:off x="7649306" y="3429000"/>
            <a:ext cx="4304568" cy="3139321"/>
          </a:xfrm>
          <a:prstGeom prst="rect">
            <a:avLst/>
          </a:prstGeom>
          <a:noFill/>
          <a:ln w="38100">
            <a:solidFill>
              <a:srgbClr val="FF0000"/>
            </a:solidFill>
          </a:ln>
        </p:spPr>
        <p:txBody>
          <a:bodyPr wrap="square" rtlCol="0">
            <a:spAutoFit/>
          </a:bodyPr>
          <a:lstStyle/>
          <a:p>
            <a:r>
              <a:rPr lang="en-US" b="1" dirty="0"/>
              <a:t>Cons</a:t>
            </a:r>
          </a:p>
          <a:p>
            <a:endParaRPr lang="en-US" dirty="0"/>
          </a:p>
          <a:p>
            <a:pPr marL="214313" indent="-214313">
              <a:buFont typeface="Arial" panose="020B0604020202020204" pitchFamily="34" charset="0"/>
              <a:buChar char="•"/>
            </a:pPr>
            <a:r>
              <a:rPr lang="en-US" dirty="0"/>
              <a:t>Can overwhelm developers if customers can’t make decisions</a:t>
            </a:r>
          </a:p>
          <a:p>
            <a:pPr marL="214313" indent="-214313">
              <a:buFont typeface="Arial" panose="020B0604020202020204" pitchFamily="34" charset="0"/>
              <a:buChar char="•"/>
            </a:pPr>
            <a:r>
              <a:rPr lang="en-US" b="0" i="0" dirty="0">
                <a:solidFill>
                  <a:srgbClr val="273239"/>
                </a:solidFill>
                <a:effectLst/>
              </a:rPr>
              <a:t>The prototype may not consider technical feasibility and scalability issues that can arise during the final product development.</a:t>
            </a:r>
          </a:p>
          <a:p>
            <a:pPr marL="214313" indent="-214313">
              <a:buFont typeface="Arial" panose="020B0604020202020204" pitchFamily="34" charset="0"/>
              <a:buChar char="•"/>
            </a:pPr>
            <a:r>
              <a:rPr lang="en-US" dirty="0"/>
              <a:t>Reusing prototype code may lead to a sub-optimal solution</a:t>
            </a:r>
          </a:p>
          <a:p>
            <a:pPr marL="214313" indent="-214313">
              <a:buFont typeface="Arial" panose="020B0604020202020204" pitchFamily="34" charset="0"/>
              <a:buChar char="•"/>
            </a:pPr>
            <a:endParaRPr lang="en-US" dirty="0"/>
          </a:p>
        </p:txBody>
      </p:sp>
      <p:sp>
        <p:nvSpPr>
          <p:cNvPr id="5" name="TextBox 4"/>
          <p:cNvSpPr txBox="1"/>
          <p:nvPr/>
        </p:nvSpPr>
        <p:spPr>
          <a:xfrm>
            <a:off x="238125" y="5532351"/>
            <a:ext cx="9096375" cy="300082"/>
          </a:xfrm>
          <a:prstGeom prst="rect">
            <a:avLst/>
          </a:prstGeom>
          <a:noFill/>
        </p:spPr>
        <p:txBody>
          <a:bodyPr wrap="square" rtlCol="0">
            <a:spAutoFit/>
          </a:bodyPr>
          <a:lstStyle/>
          <a:p>
            <a:r>
              <a:rPr lang="en-US" sz="1350" dirty="0"/>
              <a:t>Attribution: </a:t>
            </a:r>
            <a:r>
              <a:rPr lang="en-US" sz="1350" dirty="0">
                <a:hlinkClick r:id="rId2"/>
              </a:rPr>
              <a:t>https://www.geeksforgeeks.org/software-engineering-prototyping-model/</a:t>
            </a:r>
            <a:r>
              <a:rPr lang="en-US" sz="1350" dirty="0"/>
              <a:t> </a:t>
            </a:r>
          </a:p>
        </p:txBody>
      </p:sp>
      <p:pic>
        <p:nvPicPr>
          <p:cNvPr id="1026" name="Picture 2" descr="prototype-model-concepts">
            <a:extLst>
              <a:ext uri="{FF2B5EF4-FFF2-40B4-BE49-F238E27FC236}">
                <a16:creationId xmlns:a16="http://schemas.microsoft.com/office/drawing/2014/main" id="{AB910FDA-2DE8-7D1C-9452-09E6B3FB5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133062"/>
            <a:ext cx="7019925" cy="4314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Folded Corner 1">
            <a:extLst>
              <a:ext uri="{FF2B5EF4-FFF2-40B4-BE49-F238E27FC236}">
                <a16:creationId xmlns:a16="http://schemas.microsoft.com/office/drawing/2014/main" id="{7D5E0F76-3BC2-4D0A-E0DB-015FBB572EDE}"/>
              </a:ext>
            </a:extLst>
          </p:cNvPr>
          <p:cNvSpPr/>
          <p:nvPr/>
        </p:nvSpPr>
        <p:spPr>
          <a:xfrm>
            <a:off x="4051064" y="5916897"/>
            <a:ext cx="3012090" cy="784469"/>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0" i="0" dirty="0">
                <a:solidFill>
                  <a:srgbClr val="262626"/>
                </a:solidFill>
                <a:effectLst/>
                <a:latin typeface="Arial" panose="020B0604020202020204" pitchFamily="34" charset="0"/>
              </a:rPr>
              <a:t>Sudoku example</a:t>
            </a:r>
          </a:p>
          <a:p>
            <a:pPr marL="285750" indent="-285750">
              <a:buFont typeface="Arial" panose="020B0604020202020204" pitchFamily="34" charset="0"/>
              <a:buChar char="•"/>
            </a:pPr>
            <a:r>
              <a:rPr lang="en-US" dirty="0">
                <a:solidFill>
                  <a:srgbClr val="262626"/>
                </a:solidFill>
                <a:latin typeface="Arial" panose="020B0604020202020204" pitchFamily="34" charset="0"/>
              </a:rPr>
              <a:t>Research example</a:t>
            </a:r>
            <a:endParaRPr lang="en-US" dirty="0"/>
          </a:p>
        </p:txBody>
      </p:sp>
    </p:spTree>
    <p:extLst>
      <p:ext uri="{BB962C8B-B14F-4D97-AF65-F5344CB8AC3E}">
        <p14:creationId xmlns:p14="http://schemas.microsoft.com/office/powerpoint/2010/main" val="1604870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E8D0EB9-3D9D-12CD-A9A8-7E2406D48EB6}"/>
              </a:ext>
            </a:extLst>
          </p:cNvPr>
          <p:cNvPicPr>
            <a:picLocks noChangeAspect="1"/>
          </p:cNvPicPr>
          <p:nvPr/>
        </p:nvPicPr>
        <p:blipFill>
          <a:blip r:embed="rId2"/>
          <a:stretch>
            <a:fillRect/>
          </a:stretch>
        </p:blipFill>
        <p:spPr>
          <a:xfrm>
            <a:off x="699458" y="2749140"/>
            <a:ext cx="4922520" cy="3025140"/>
          </a:xfrm>
          <a:prstGeom prst="rect">
            <a:avLst/>
          </a:prstGeom>
        </p:spPr>
      </p:pic>
      <p:pic>
        <p:nvPicPr>
          <p:cNvPr id="23" name="Picture 22">
            <a:extLst>
              <a:ext uri="{FF2B5EF4-FFF2-40B4-BE49-F238E27FC236}">
                <a16:creationId xmlns:a16="http://schemas.microsoft.com/office/drawing/2014/main" id="{A1F22C00-8C22-860F-0DD1-C2065AAA4F9A}"/>
              </a:ext>
            </a:extLst>
          </p:cNvPr>
          <p:cNvPicPr>
            <a:picLocks noChangeAspect="1"/>
          </p:cNvPicPr>
          <p:nvPr/>
        </p:nvPicPr>
        <p:blipFill>
          <a:blip r:embed="rId2"/>
          <a:stretch>
            <a:fillRect/>
          </a:stretch>
        </p:blipFill>
        <p:spPr>
          <a:xfrm>
            <a:off x="448066" y="2499756"/>
            <a:ext cx="4922520" cy="3025140"/>
          </a:xfrm>
          <a:prstGeom prst="rect">
            <a:avLst/>
          </a:prstGeom>
        </p:spPr>
      </p:pic>
      <p:sp>
        <p:nvSpPr>
          <p:cNvPr id="7" name="Cloud 6">
            <a:extLst>
              <a:ext uri="{FF2B5EF4-FFF2-40B4-BE49-F238E27FC236}">
                <a16:creationId xmlns:a16="http://schemas.microsoft.com/office/drawing/2014/main" id="{869F2576-2A35-E373-7124-75A0882FE4A4}"/>
              </a:ext>
            </a:extLst>
          </p:cNvPr>
          <p:cNvSpPr/>
          <p:nvPr/>
        </p:nvSpPr>
        <p:spPr>
          <a:xfrm>
            <a:off x="3390406" y="1151905"/>
            <a:ext cx="5509981" cy="5064651"/>
          </a:xfrm>
          <a:prstGeom prst="cloud">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Internet</a:t>
            </a:r>
          </a:p>
        </p:txBody>
      </p:sp>
      <p:sp>
        <p:nvSpPr>
          <p:cNvPr id="5" name="Rectangle: Rounded Corners 4">
            <a:extLst>
              <a:ext uri="{FF2B5EF4-FFF2-40B4-BE49-F238E27FC236}">
                <a16:creationId xmlns:a16="http://schemas.microsoft.com/office/drawing/2014/main" id="{1BE97151-56E1-8B21-2DAA-3DC6D13D5816}"/>
              </a:ext>
            </a:extLst>
          </p:cNvPr>
          <p:cNvSpPr/>
          <p:nvPr/>
        </p:nvSpPr>
        <p:spPr>
          <a:xfrm>
            <a:off x="7036131" y="2277093"/>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Server</a:t>
            </a:r>
          </a:p>
        </p:txBody>
      </p:sp>
      <p:sp>
        <p:nvSpPr>
          <p:cNvPr id="6" name="TextBox 5">
            <a:extLst>
              <a:ext uri="{FF2B5EF4-FFF2-40B4-BE49-F238E27FC236}">
                <a16:creationId xmlns:a16="http://schemas.microsoft.com/office/drawing/2014/main" id="{6DF78F30-3C12-2051-A9F5-48D8ECFECDA2}"/>
              </a:ext>
            </a:extLst>
          </p:cNvPr>
          <p:cNvSpPr txBox="1"/>
          <p:nvPr/>
        </p:nvSpPr>
        <p:spPr>
          <a:xfrm>
            <a:off x="2550225" y="396626"/>
            <a:ext cx="4397829" cy="369332"/>
          </a:xfrm>
          <a:prstGeom prst="rect">
            <a:avLst/>
          </a:prstGeom>
          <a:noFill/>
        </p:spPr>
        <p:txBody>
          <a:bodyPr wrap="square" rtlCol="0">
            <a:spAutoFit/>
          </a:bodyPr>
          <a:lstStyle/>
          <a:p>
            <a:pPr algn="ctr"/>
            <a:r>
              <a:rPr lang="en-US" b="1" dirty="0">
                <a:solidFill>
                  <a:srgbClr val="FF0000"/>
                </a:solidFill>
                <a:latin typeface="Algerian" panose="04020705040A02060702" pitchFamily="82" charset="0"/>
              </a:rPr>
              <a:t>Sudoku – reference Architecture</a:t>
            </a:r>
          </a:p>
        </p:txBody>
      </p:sp>
      <p:sp>
        <p:nvSpPr>
          <p:cNvPr id="11" name="Flowchart: Magnetic Disk 10">
            <a:extLst>
              <a:ext uri="{FF2B5EF4-FFF2-40B4-BE49-F238E27FC236}">
                <a16:creationId xmlns:a16="http://schemas.microsoft.com/office/drawing/2014/main" id="{36C603E8-7BB7-8009-517E-E05F4F8B2CD8}"/>
              </a:ext>
            </a:extLst>
          </p:cNvPr>
          <p:cNvSpPr/>
          <p:nvPr/>
        </p:nvSpPr>
        <p:spPr>
          <a:xfrm>
            <a:off x="9986699" y="904341"/>
            <a:ext cx="1359724" cy="1715985"/>
          </a:xfrm>
          <a:prstGeom prst="flowChartMagneticDisk">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sp>
        <p:nvSpPr>
          <p:cNvPr id="12" name="Arrow: Right 11">
            <a:extLst>
              <a:ext uri="{FF2B5EF4-FFF2-40B4-BE49-F238E27FC236}">
                <a16:creationId xmlns:a16="http://schemas.microsoft.com/office/drawing/2014/main" id="{F4A6AC42-EF81-CF5C-847B-5FE22F671EBE}"/>
              </a:ext>
            </a:extLst>
          </p:cNvPr>
          <p:cNvSpPr/>
          <p:nvPr/>
        </p:nvSpPr>
        <p:spPr>
          <a:xfrm>
            <a:off x="5155869" y="2719449"/>
            <a:ext cx="1880262" cy="142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4969661-8902-3121-B782-23B2906AD0CE}"/>
              </a:ext>
            </a:extLst>
          </p:cNvPr>
          <p:cNvSpPr/>
          <p:nvPr/>
        </p:nvSpPr>
        <p:spPr>
          <a:xfrm rot="10800000">
            <a:off x="5147866" y="4635337"/>
            <a:ext cx="1880262" cy="142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3E0849B-FF53-367A-8891-57EEF27242F3}"/>
              </a:ext>
            </a:extLst>
          </p:cNvPr>
          <p:cNvSpPr txBox="1"/>
          <p:nvPr/>
        </p:nvSpPr>
        <p:spPr>
          <a:xfrm>
            <a:off x="5296395" y="2790701"/>
            <a:ext cx="1573480" cy="738664"/>
          </a:xfrm>
          <a:prstGeom prst="rect">
            <a:avLst/>
          </a:prstGeom>
          <a:noFill/>
        </p:spPr>
        <p:txBody>
          <a:bodyPr wrap="square" rtlCol="0">
            <a:spAutoFit/>
          </a:bodyPr>
          <a:lstStyle/>
          <a:p>
            <a:r>
              <a:rPr lang="en-US" sz="1400" dirty="0"/>
              <a:t>http request</a:t>
            </a:r>
          </a:p>
          <a:p>
            <a:pPr marL="285750" indent="-285750">
              <a:buFont typeface="Arial" panose="020B0604020202020204" pitchFamily="34" charset="0"/>
              <a:buChar char="•"/>
            </a:pPr>
            <a:r>
              <a:rPr lang="en-US" sz="1400" dirty="0"/>
              <a:t>URL</a:t>
            </a:r>
          </a:p>
          <a:p>
            <a:pPr marL="285750" indent="-285750">
              <a:buFont typeface="Arial" panose="020B0604020202020204" pitchFamily="34" charset="0"/>
              <a:buChar char="•"/>
            </a:pPr>
            <a:r>
              <a:rPr lang="en-US" sz="1400" dirty="0"/>
              <a:t>JSON</a:t>
            </a:r>
          </a:p>
        </p:txBody>
      </p:sp>
      <p:sp>
        <p:nvSpPr>
          <p:cNvPr id="15" name="TextBox 14">
            <a:extLst>
              <a:ext uri="{FF2B5EF4-FFF2-40B4-BE49-F238E27FC236}">
                <a16:creationId xmlns:a16="http://schemas.microsoft.com/office/drawing/2014/main" id="{5F6FD3E3-2B39-CBEA-BF54-0BD274B407FF}"/>
              </a:ext>
            </a:extLst>
          </p:cNvPr>
          <p:cNvSpPr txBox="1"/>
          <p:nvPr/>
        </p:nvSpPr>
        <p:spPr>
          <a:xfrm>
            <a:off x="5319113" y="4716485"/>
            <a:ext cx="1573480" cy="523220"/>
          </a:xfrm>
          <a:prstGeom prst="rect">
            <a:avLst/>
          </a:prstGeom>
          <a:noFill/>
        </p:spPr>
        <p:txBody>
          <a:bodyPr wrap="square" rtlCol="0">
            <a:spAutoFit/>
          </a:bodyPr>
          <a:lstStyle/>
          <a:p>
            <a:r>
              <a:rPr lang="en-US" sz="1400" dirty="0"/>
              <a:t>http response</a:t>
            </a:r>
          </a:p>
          <a:p>
            <a:pPr marL="285750" indent="-285750">
              <a:buFont typeface="Arial" panose="020B0604020202020204" pitchFamily="34" charset="0"/>
              <a:buChar char="•"/>
            </a:pPr>
            <a:r>
              <a:rPr lang="en-US" sz="1400" dirty="0"/>
              <a:t>JSON</a:t>
            </a:r>
          </a:p>
        </p:txBody>
      </p:sp>
      <p:sp>
        <p:nvSpPr>
          <p:cNvPr id="18" name="Rectangle: Rounded Corners 17">
            <a:extLst>
              <a:ext uri="{FF2B5EF4-FFF2-40B4-BE49-F238E27FC236}">
                <a16:creationId xmlns:a16="http://schemas.microsoft.com/office/drawing/2014/main" id="{634BA125-AB50-E205-D3BB-3B78C706021D}"/>
              </a:ext>
            </a:extLst>
          </p:cNvPr>
          <p:cNvSpPr/>
          <p:nvPr/>
        </p:nvSpPr>
        <p:spPr>
          <a:xfrm>
            <a:off x="261256" y="2274124"/>
            <a:ext cx="4894613" cy="2999923"/>
          </a:xfrm>
          <a:prstGeom prst="roundRect">
            <a:avLst>
              <a:gd name="adj" fmla="val 1231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Browser</a:t>
            </a:r>
          </a:p>
        </p:txBody>
      </p:sp>
      <p:sp>
        <p:nvSpPr>
          <p:cNvPr id="20" name="Rectangle: Rounded Corners 19">
            <a:extLst>
              <a:ext uri="{FF2B5EF4-FFF2-40B4-BE49-F238E27FC236}">
                <a16:creationId xmlns:a16="http://schemas.microsoft.com/office/drawing/2014/main" id="{A5C9E0F3-A44E-D832-9C42-B57C12811DA0}"/>
              </a:ext>
            </a:extLst>
          </p:cNvPr>
          <p:cNvSpPr/>
          <p:nvPr/>
        </p:nvSpPr>
        <p:spPr>
          <a:xfrm>
            <a:off x="247668" y="2268186"/>
            <a:ext cx="761736" cy="3005861"/>
          </a:xfrm>
          <a:prstGeom prst="roundRect">
            <a:avLst>
              <a:gd name="adj" fmla="val 16691"/>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Graphical User Interface</a:t>
            </a:r>
          </a:p>
          <a:p>
            <a:pPr algn="ctr"/>
            <a:r>
              <a:rPr lang="en-US" dirty="0"/>
              <a:t>(view)</a:t>
            </a:r>
          </a:p>
        </p:txBody>
      </p:sp>
      <p:sp>
        <p:nvSpPr>
          <p:cNvPr id="21" name="Rectangle: Rounded Corners 20">
            <a:extLst>
              <a:ext uri="{FF2B5EF4-FFF2-40B4-BE49-F238E27FC236}">
                <a16:creationId xmlns:a16="http://schemas.microsoft.com/office/drawing/2014/main" id="{9770C917-7F8F-6577-7C56-CD3EB3679BB7}"/>
              </a:ext>
            </a:extLst>
          </p:cNvPr>
          <p:cNvSpPr/>
          <p:nvPr/>
        </p:nvSpPr>
        <p:spPr>
          <a:xfrm>
            <a:off x="4661065" y="2268186"/>
            <a:ext cx="494804" cy="3008830"/>
          </a:xfrm>
          <a:prstGeom prst="roundRect">
            <a:avLst>
              <a:gd name="adj" fmla="val 31707"/>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URL encoder</a:t>
            </a:r>
          </a:p>
        </p:txBody>
      </p:sp>
      <p:sp>
        <p:nvSpPr>
          <p:cNvPr id="22" name="TextBox 21">
            <a:extLst>
              <a:ext uri="{FF2B5EF4-FFF2-40B4-BE49-F238E27FC236}">
                <a16:creationId xmlns:a16="http://schemas.microsoft.com/office/drawing/2014/main" id="{D7292684-15E0-7CD0-0F35-B1BF58C86590}"/>
              </a:ext>
            </a:extLst>
          </p:cNvPr>
          <p:cNvSpPr txBox="1"/>
          <p:nvPr/>
        </p:nvSpPr>
        <p:spPr>
          <a:xfrm>
            <a:off x="2192623" y="2861953"/>
            <a:ext cx="157348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HTML</a:t>
            </a:r>
          </a:p>
          <a:p>
            <a:pPr marL="285750" indent="-285750">
              <a:buFont typeface="Arial" panose="020B0604020202020204" pitchFamily="34" charset="0"/>
              <a:buChar char="•"/>
            </a:pPr>
            <a:r>
              <a:rPr lang="en-US" sz="1400" dirty="0"/>
              <a:t>CSS</a:t>
            </a:r>
          </a:p>
          <a:p>
            <a:pPr marL="285750" indent="-285750">
              <a:buFont typeface="Arial" panose="020B0604020202020204" pitchFamily="34" charset="0"/>
              <a:buChar char="•"/>
            </a:pPr>
            <a:r>
              <a:rPr lang="en-US" sz="1400" dirty="0"/>
              <a:t>JavaScript</a:t>
            </a:r>
          </a:p>
        </p:txBody>
      </p:sp>
      <p:sp>
        <p:nvSpPr>
          <p:cNvPr id="24" name="Rectangle: Rounded Corners 23">
            <a:extLst>
              <a:ext uri="{FF2B5EF4-FFF2-40B4-BE49-F238E27FC236}">
                <a16:creationId xmlns:a16="http://schemas.microsoft.com/office/drawing/2014/main" id="{B53FFEAD-5E00-225B-3A75-B8E3C60B2CD9}"/>
              </a:ext>
            </a:extLst>
          </p:cNvPr>
          <p:cNvSpPr/>
          <p:nvPr/>
        </p:nvSpPr>
        <p:spPr>
          <a:xfrm>
            <a:off x="7037122" y="2268185"/>
            <a:ext cx="557148" cy="3005861"/>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URL parser</a:t>
            </a:r>
          </a:p>
        </p:txBody>
      </p:sp>
      <p:sp>
        <p:nvSpPr>
          <p:cNvPr id="25" name="Rectangle: Rounded Corners 24">
            <a:extLst>
              <a:ext uri="{FF2B5EF4-FFF2-40B4-BE49-F238E27FC236}">
                <a16:creationId xmlns:a16="http://schemas.microsoft.com/office/drawing/2014/main" id="{09F1C696-3F2F-C267-6D9C-93C662A19B07}"/>
              </a:ext>
            </a:extLst>
          </p:cNvPr>
          <p:cNvSpPr/>
          <p:nvPr/>
        </p:nvSpPr>
        <p:spPr>
          <a:xfrm>
            <a:off x="7672530" y="2282041"/>
            <a:ext cx="557148" cy="3005861"/>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JSON encoder/decoder</a:t>
            </a:r>
          </a:p>
        </p:txBody>
      </p:sp>
      <p:sp>
        <p:nvSpPr>
          <p:cNvPr id="26" name="Rectangle: Rounded Corners 25">
            <a:extLst>
              <a:ext uri="{FF2B5EF4-FFF2-40B4-BE49-F238E27FC236}">
                <a16:creationId xmlns:a16="http://schemas.microsoft.com/office/drawing/2014/main" id="{FFFC7499-69EF-1116-036B-2FB1E657066F}"/>
              </a:ext>
            </a:extLst>
          </p:cNvPr>
          <p:cNvSpPr/>
          <p:nvPr/>
        </p:nvSpPr>
        <p:spPr>
          <a:xfrm rot="5400000">
            <a:off x="9444358" y="2345664"/>
            <a:ext cx="853605" cy="1872758"/>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Sudoku engine</a:t>
            </a:r>
          </a:p>
          <a:p>
            <a:pPr algn="ctr"/>
            <a:r>
              <a:rPr lang="en-US" dirty="0"/>
              <a:t>(controller)</a:t>
            </a:r>
          </a:p>
        </p:txBody>
      </p:sp>
      <p:sp>
        <p:nvSpPr>
          <p:cNvPr id="27" name="Rectangle: Rounded Corners 26">
            <a:extLst>
              <a:ext uri="{FF2B5EF4-FFF2-40B4-BE49-F238E27FC236}">
                <a16:creationId xmlns:a16="http://schemas.microsoft.com/office/drawing/2014/main" id="{014AF126-6945-990E-A249-CDCC3EA366AB}"/>
              </a:ext>
            </a:extLst>
          </p:cNvPr>
          <p:cNvSpPr/>
          <p:nvPr/>
        </p:nvSpPr>
        <p:spPr>
          <a:xfrm rot="5400000">
            <a:off x="9627931" y="3254572"/>
            <a:ext cx="853605" cy="2239903"/>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Sudoku </a:t>
            </a:r>
            <a:r>
              <a:rPr lang="en-US" dirty="0" err="1"/>
              <a:t>representaton</a:t>
            </a:r>
            <a:endParaRPr lang="en-US" dirty="0"/>
          </a:p>
          <a:p>
            <a:pPr algn="ctr"/>
            <a:r>
              <a:rPr lang="en-US" dirty="0"/>
              <a:t>(model)</a:t>
            </a:r>
          </a:p>
        </p:txBody>
      </p:sp>
      <p:sp>
        <p:nvSpPr>
          <p:cNvPr id="28" name="TextBox 27">
            <a:extLst>
              <a:ext uri="{FF2B5EF4-FFF2-40B4-BE49-F238E27FC236}">
                <a16:creationId xmlns:a16="http://schemas.microsoft.com/office/drawing/2014/main" id="{5C8434C2-E7CB-96E7-A3DC-98E2CF0635DB}"/>
              </a:ext>
            </a:extLst>
          </p:cNvPr>
          <p:cNvSpPr txBox="1"/>
          <p:nvPr/>
        </p:nvSpPr>
        <p:spPr>
          <a:xfrm>
            <a:off x="10877391" y="2790701"/>
            <a:ext cx="1053353"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Django</a:t>
            </a:r>
          </a:p>
          <a:p>
            <a:pPr marL="285750" indent="-285750">
              <a:buFont typeface="Arial" panose="020B0604020202020204" pitchFamily="34" charset="0"/>
              <a:buChar char="•"/>
            </a:pPr>
            <a:r>
              <a:rPr lang="en-US" sz="1400" dirty="0"/>
              <a:t>SQLite</a:t>
            </a:r>
          </a:p>
          <a:p>
            <a:pPr marL="285750" indent="-285750">
              <a:buFont typeface="Arial" panose="020B0604020202020204" pitchFamily="34" charset="0"/>
              <a:buChar char="•"/>
            </a:pPr>
            <a:r>
              <a:rPr lang="en-US" sz="1400" dirty="0"/>
              <a:t>Python</a:t>
            </a:r>
          </a:p>
        </p:txBody>
      </p:sp>
      <p:sp>
        <p:nvSpPr>
          <p:cNvPr id="29" name="Rectangle: Rounded Corners 28">
            <a:extLst>
              <a:ext uri="{FF2B5EF4-FFF2-40B4-BE49-F238E27FC236}">
                <a16:creationId xmlns:a16="http://schemas.microsoft.com/office/drawing/2014/main" id="{F2F94800-4CCC-9CF7-3516-E3EBC505BFE4}"/>
              </a:ext>
            </a:extLst>
          </p:cNvPr>
          <p:cNvSpPr/>
          <p:nvPr/>
        </p:nvSpPr>
        <p:spPr>
          <a:xfrm>
            <a:off x="3841748" y="2265216"/>
            <a:ext cx="747548" cy="3008830"/>
          </a:xfrm>
          <a:prstGeom prst="roundRect">
            <a:avLst>
              <a:gd name="adj" fmla="val 31707"/>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JSON encoder/decoder</a:t>
            </a:r>
          </a:p>
        </p:txBody>
      </p:sp>
      <p:sp>
        <p:nvSpPr>
          <p:cNvPr id="31" name="Rectangle: Rounded Corners 30">
            <a:extLst>
              <a:ext uri="{FF2B5EF4-FFF2-40B4-BE49-F238E27FC236}">
                <a16:creationId xmlns:a16="http://schemas.microsoft.com/office/drawing/2014/main" id="{C677D752-45E4-68EB-0E1B-B74FBBF39FEA}"/>
              </a:ext>
            </a:extLst>
          </p:cNvPr>
          <p:cNvSpPr/>
          <p:nvPr/>
        </p:nvSpPr>
        <p:spPr>
          <a:xfrm>
            <a:off x="8306746" y="2262757"/>
            <a:ext cx="557148" cy="3005861"/>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State save/load</a:t>
            </a:r>
          </a:p>
        </p:txBody>
      </p:sp>
    </p:spTree>
    <p:extLst>
      <p:ext uri="{BB962C8B-B14F-4D97-AF65-F5344CB8AC3E}">
        <p14:creationId xmlns:p14="http://schemas.microsoft.com/office/powerpoint/2010/main" val="716601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w="38100">
            <a:solidFill>
              <a:srgbClr val="FF0000"/>
            </a:solidFill>
          </a:ln>
        </p:spPr>
        <p:txBody>
          <a:bodyPr/>
          <a:lstStyle/>
          <a:p>
            <a:r>
              <a:rPr lang="en-US" b="1" dirty="0">
                <a:solidFill>
                  <a:schemeClr val="bg1"/>
                </a:solidFill>
              </a:rPr>
              <a:t>Other requirements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26</a:t>
            </a:fld>
            <a:endParaRPr lang="en-US" dirty="0"/>
          </a:p>
        </p:txBody>
      </p:sp>
      <p:sp>
        <p:nvSpPr>
          <p:cNvPr id="4" name="Folded Corner 4">
            <a:extLst>
              <a:ext uri="{FF2B5EF4-FFF2-40B4-BE49-F238E27FC236}">
                <a16:creationId xmlns:a16="http://schemas.microsoft.com/office/drawing/2014/main" id="{D3A0E4BF-34B8-8A0A-DFBB-52C48E9405BF}"/>
              </a:ext>
            </a:extLst>
          </p:cNvPr>
          <p:cNvSpPr/>
          <p:nvPr/>
        </p:nvSpPr>
        <p:spPr>
          <a:xfrm>
            <a:off x="320836" y="1875692"/>
            <a:ext cx="2973067" cy="3282325"/>
          </a:xfrm>
          <a:prstGeom prst="foldedCorner">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0070C0"/>
                </a:solidFill>
              </a:rPr>
              <a:t>The following slides are from check lists found in another source from our book, but Chapter 6 in our book is a good reference for these and others.</a:t>
            </a:r>
          </a:p>
        </p:txBody>
      </p:sp>
    </p:spTree>
    <p:extLst>
      <p:ext uri="{BB962C8B-B14F-4D97-AF65-F5344CB8AC3E}">
        <p14:creationId xmlns:p14="http://schemas.microsoft.com/office/powerpoint/2010/main" val="707184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784701"/>
            <a:ext cx="12191999" cy="5632311"/>
          </a:xfrm>
          <a:prstGeom prst="rect">
            <a:avLst/>
          </a:prstGeom>
          <a:noFill/>
        </p:spPr>
        <p:txBody>
          <a:bodyPr wrap="square" rtlCol="0">
            <a:spAutoFit/>
          </a:bodyPr>
          <a:lstStyle/>
          <a:p>
            <a:pPr fontAlgn="base"/>
            <a:r>
              <a:rPr lang="en-US" sz="2000" b="1" dirty="0"/>
              <a:t>Specific Functional Requirements</a:t>
            </a:r>
            <a:endParaRPr lang="en-US" sz="2000" dirty="0"/>
          </a:p>
          <a:p>
            <a:pPr marL="342900" indent="-342900" fontAlgn="base">
              <a:buFont typeface="Wingdings" panose="05000000000000000000" pitchFamily="2" charset="2"/>
              <a:buChar char="ü"/>
            </a:pPr>
            <a:r>
              <a:rPr lang="en-US" sz="2000" dirty="0"/>
              <a:t>Are all the tasks the user wants to perform specified?</a:t>
            </a:r>
          </a:p>
          <a:p>
            <a:pPr marL="800100" lvl="1" indent="-342900" fontAlgn="base">
              <a:buFont typeface="Arial" panose="020B0604020202020204" pitchFamily="34" charset="0"/>
              <a:buChar char="•"/>
            </a:pPr>
            <a:r>
              <a:rPr lang="en-US" sz="2000" dirty="0"/>
              <a:t>Tasks versus input</a:t>
            </a:r>
          </a:p>
          <a:p>
            <a:pPr marL="800100" lvl="1"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ü"/>
            </a:pPr>
            <a:r>
              <a:rPr lang="en-US" sz="2000" dirty="0"/>
              <a:t>Is the data used in each task and the data resulting from each task specified?</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ü"/>
            </a:pPr>
            <a:r>
              <a:rPr lang="en-US" sz="2000" dirty="0"/>
              <a:t>Are all the inputs to the system specified, including their source, accuracy, range of values, and frequency?</a:t>
            </a:r>
          </a:p>
          <a:p>
            <a:pPr marL="342900" indent="-342900" fontAlgn="base">
              <a:buFont typeface="Arial" panose="020B0604020202020204" pitchFamily="34" charset="0"/>
              <a:buChar char="•"/>
            </a:pPr>
            <a:endParaRPr lang="en-US" sz="2000" i="1" dirty="0"/>
          </a:p>
          <a:p>
            <a:pPr marL="342900" indent="-342900" fontAlgn="base">
              <a:buFont typeface="Wingdings" panose="05000000000000000000" pitchFamily="2" charset="2"/>
              <a:buChar char="q"/>
            </a:pPr>
            <a:endParaRPr lang="en-US" sz="2000" dirty="0"/>
          </a:p>
          <a:p>
            <a:pPr marL="342900" indent="-342900" fontAlgn="base">
              <a:buFont typeface="Wingdings" panose="05000000000000000000" pitchFamily="2" charset="2"/>
              <a:buChar char="q"/>
            </a:pPr>
            <a:endParaRPr lang="en-US" sz="2000" dirty="0"/>
          </a:p>
          <a:p>
            <a:pPr marL="342900" indent="-342900" fontAlgn="base">
              <a:buFont typeface="Wingdings" panose="05000000000000000000" pitchFamily="2" charset="2"/>
              <a:buChar char="ü"/>
            </a:pPr>
            <a:endParaRPr lang="en-US" sz="2000" dirty="0"/>
          </a:p>
          <a:p>
            <a:pPr marL="342900" indent="-342900" fontAlgn="base">
              <a:buFont typeface="Wingdings" panose="05000000000000000000" pitchFamily="2" charset="2"/>
              <a:buChar char="ü"/>
            </a:pPr>
            <a:r>
              <a:rPr lang="en-US" sz="2000" dirty="0"/>
              <a:t>Are all the outputs from the system specified, including their destination, accuracy, range of values, frequency, and format?</a:t>
            </a:r>
          </a:p>
          <a:p>
            <a:pPr fontAlgn="base"/>
            <a:endParaRPr lang="en-US" sz="2000" dirty="0"/>
          </a:p>
          <a:p>
            <a:pPr marL="342900" indent="-342900" fontAlgn="base">
              <a:buFont typeface="Wingdings" panose="05000000000000000000" pitchFamily="2" charset="2"/>
              <a:buChar char="q"/>
            </a:pPr>
            <a:r>
              <a:rPr lang="en-US" sz="2000" dirty="0"/>
              <a:t>Are all the external communication interfaces specified, including handshaking, error-checking, and communication protocols? </a:t>
            </a:r>
          </a:p>
        </p:txBody>
      </p:sp>
      <p:sp>
        <p:nvSpPr>
          <p:cNvPr id="6" name="TextBox 5"/>
          <p:cNvSpPr txBox="1"/>
          <p:nvPr/>
        </p:nvSpPr>
        <p:spPr>
          <a:xfrm>
            <a:off x="8639175" y="6153961"/>
            <a:ext cx="3463926" cy="727122"/>
          </a:xfrm>
          <a:prstGeom prst="rect">
            <a:avLst/>
          </a:prstGeom>
          <a:noFill/>
        </p:spPr>
        <p:txBody>
          <a:bodyPr wrap="square" rtlCol="0">
            <a:spAutoFit/>
          </a:bodyPr>
          <a:lstStyle/>
          <a:p>
            <a:r>
              <a:rPr lang="en-US" sz="825" dirty="0"/>
              <a:t>From: Code Complete: A Practical Handbook of Software Construction </a:t>
            </a:r>
          </a:p>
          <a:p>
            <a:r>
              <a:rPr lang="en-US" sz="825" dirty="0"/>
              <a:t>Steve McConnell </a:t>
            </a:r>
          </a:p>
          <a:p>
            <a:r>
              <a:rPr lang="en-US" sz="825" dirty="0"/>
              <a:t>Second edition </a:t>
            </a:r>
          </a:p>
          <a:p>
            <a:r>
              <a:rPr lang="en-US" sz="825" dirty="0"/>
              <a:t>McConnell Microsoft Press 2004 </a:t>
            </a:r>
          </a:p>
          <a:p>
            <a:r>
              <a:rPr lang="en-US" sz="825" dirty="0"/>
              <a:t>ISBN 0-7356-1967-0 </a:t>
            </a:r>
          </a:p>
        </p:txBody>
      </p:sp>
      <p:sp>
        <p:nvSpPr>
          <p:cNvPr id="7"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Requirements</a:t>
            </a:r>
          </a:p>
        </p:txBody>
      </p:sp>
      <p:sp>
        <p:nvSpPr>
          <p:cNvPr id="2" name="Rectangle 1"/>
          <p:cNvSpPr/>
          <p:nvPr/>
        </p:nvSpPr>
        <p:spPr>
          <a:xfrm>
            <a:off x="38100" y="1114426"/>
            <a:ext cx="6562725" cy="685800"/>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161439"/>
            <a:ext cx="8553450" cy="542924"/>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0" y="3127857"/>
            <a:ext cx="11696700" cy="542924"/>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4F27977-10B9-6DD6-055B-58341C00235A}"/>
              </a:ext>
            </a:extLst>
          </p:cNvPr>
          <p:cNvSpPr txBox="1"/>
          <p:nvPr/>
        </p:nvSpPr>
        <p:spPr>
          <a:xfrm>
            <a:off x="6849207" y="954994"/>
            <a:ext cx="4598377" cy="923330"/>
          </a:xfrm>
          <a:prstGeom prst="rect">
            <a:avLst/>
          </a:prstGeom>
          <a:noFill/>
          <a:ln>
            <a:solidFill>
              <a:schemeClr val="accent1"/>
            </a:solidFill>
          </a:ln>
        </p:spPr>
        <p:txBody>
          <a:bodyPr wrap="square" rtlCol="0">
            <a:spAutoFit/>
          </a:bodyPr>
          <a:lstStyle/>
          <a:p>
            <a:r>
              <a:rPr lang="en-US" dirty="0"/>
              <a:t>Task: Enter a value</a:t>
            </a:r>
          </a:p>
          <a:p>
            <a:r>
              <a:rPr lang="en-US" dirty="0"/>
              <a:t>Input: Select a value, Select a grid location</a:t>
            </a:r>
          </a:p>
          <a:p>
            <a:r>
              <a:rPr lang="en-US" dirty="0">
                <a:highlight>
                  <a:srgbClr val="FFFF00"/>
                </a:highlight>
              </a:rPr>
              <a:t>(Changing a GUI doesn’t change the task)</a:t>
            </a:r>
          </a:p>
        </p:txBody>
      </p:sp>
      <p:sp>
        <p:nvSpPr>
          <p:cNvPr id="10" name="TextBox 9">
            <a:extLst>
              <a:ext uri="{FF2B5EF4-FFF2-40B4-BE49-F238E27FC236}">
                <a16:creationId xmlns:a16="http://schemas.microsoft.com/office/drawing/2014/main" id="{30635109-F866-F0D6-707C-3A2D9AB58DF1}"/>
              </a:ext>
            </a:extLst>
          </p:cNvPr>
          <p:cNvSpPr txBox="1"/>
          <p:nvPr/>
        </p:nvSpPr>
        <p:spPr>
          <a:xfrm>
            <a:off x="8705851" y="2293692"/>
            <a:ext cx="2662604" cy="369332"/>
          </a:xfrm>
          <a:prstGeom prst="rect">
            <a:avLst/>
          </a:prstGeom>
          <a:noFill/>
          <a:ln>
            <a:solidFill>
              <a:schemeClr val="accent1"/>
            </a:solidFill>
          </a:ln>
        </p:spPr>
        <p:txBody>
          <a:bodyPr wrap="square" rtlCol="0">
            <a:spAutoFit/>
          </a:bodyPr>
          <a:lstStyle/>
          <a:p>
            <a:r>
              <a:rPr lang="en-US" dirty="0">
                <a:highlight>
                  <a:srgbClr val="FFFF00"/>
                </a:highlight>
              </a:rPr>
              <a:t>But only at the end points</a:t>
            </a:r>
          </a:p>
        </p:txBody>
      </p:sp>
      <p:sp>
        <p:nvSpPr>
          <p:cNvPr id="12" name="TextBox 11">
            <a:extLst>
              <a:ext uri="{FF2B5EF4-FFF2-40B4-BE49-F238E27FC236}">
                <a16:creationId xmlns:a16="http://schemas.microsoft.com/office/drawing/2014/main" id="{4D3CFAE3-0D8C-F173-1E4F-7167381BCEF4}"/>
              </a:ext>
            </a:extLst>
          </p:cNvPr>
          <p:cNvSpPr txBox="1"/>
          <p:nvPr/>
        </p:nvSpPr>
        <p:spPr>
          <a:xfrm>
            <a:off x="817685" y="3733639"/>
            <a:ext cx="8634046" cy="954107"/>
          </a:xfrm>
          <a:prstGeom prst="rect">
            <a:avLst/>
          </a:prstGeom>
          <a:noFill/>
          <a:ln>
            <a:solidFill>
              <a:schemeClr val="accent1"/>
            </a:solidFill>
          </a:ln>
        </p:spPr>
        <p:txBody>
          <a:bodyPr wrap="square" rtlCol="0">
            <a:spAutoFit/>
          </a:bodyPr>
          <a:lstStyle/>
          <a:p>
            <a:r>
              <a:rPr lang="en-US" sz="1400" dirty="0"/>
              <a:t>Medical example - Check data entered against known ranges (note that these are not the same as “normal” ranges):</a:t>
            </a:r>
          </a:p>
          <a:p>
            <a:pPr marL="285750" indent="-285750">
              <a:buFont typeface="Arial" panose="020B0604020202020204" pitchFamily="34" charset="0"/>
              <a:buChar char="•"/>
            </a:pPr>
            <a:r>
              <a:rPr lang="en-US" sz="1400" dirty="0"/>
              <a:t>Heart rate: 0 &lt;= HR &lt;= 250</a:t>
            </a:r>
          </a:p>
          <a:p>
            <a:pPr marL="285750" indent="-285750">
              <a:buFont typeface="Arial" panose="020B0604020202020204" pitchFamily="34" charset="0"/>
              <a:buChar char="•"/>
            </a:pPr>
            <a:r>
              <a:rPr lang="en-US" sz="1400" dirty="0"/>
              <a:t>Respiratory rate: 0 &lt;= RR &lt; 100</a:t>
            </a:r>
          </a:p>
          <a:p>
            <a:pPr marL="285750" indent="-285750">
              <a:buFont typeface="Arial" panose="020B0604020202020204" pitchFamily="34" charset="0"/>
              <a:buChar char="•"/>
            </a:pPr>
            <a:r>
              <a:rPr lang="en-US" sz="1400" dirty="0"/>
              <a:t>Blood oxygen: 0 &lt;= SpO2 &lt; 100</a:t>
            </a:r>
          </a:p>
        </p:txBody>
      </p:sp>
      <p:sp>
        <p:nvSpPr>
          <p:cNvPr id="13" name="TextBox 12">
            <a:extLst>
              <a:ext uri="{FF2B5EF4-FFF2-40B4-BE49-F238E27FC236}">
                <a16:creationId xmlns:a16="http://schemas.microsoft.com/office/drawing/2014/main" id="{ACDE86BD-0AAD-9560-34DF-3091DCF006DD}"/>
              </a:ext>
            </a:extLst>
          </p:cNvPr>
          <p:cNvSpPr txBox="1"/>
          <p:nvPr/>
        </p:nvSpPr>
        <p:spPr>
          <a:xfrm>
            <a:off x="3231542" y="5969295"/>
            <a:ext cx="5481638" cy="646331"/>
          </a:xfrm>
          <a:prstGeom prst="rect">
            <a:avLst/>
          </a:prstGeom>
          <a:noFill/>
          <a:ln>
            <a:solidFill>
              <a:schemeClr val="accent1"/>
            </a:solidFill>
          </a:ln>
        </p:spPr>
        <p:txBody>
          <a:bodyPr wrap="square" rtlCol="0">
            <a:spAutoFit/>
          </a:bodyPr>
          <a:lstStyle/>
          <a:p>
            <a:r>
              <a:rPr lang="en-US" dirty="0">
                <a:highlight>
                  <a:srgbClr val="FFFF00"/>
                </a:highlight>
              </a:rPr>
              <a:t>Not yet. So far, we have only covered user requirements, not technical requirements. We will get to these later.</a:t>
            </a:r>
          </a:p>
        </p:txBody>
      </p:sp>
    </p:spTree>
    <p:extLst>
      <p:ext uri="{BB962C8B-B14F-4D97-AF65-F5344CB8AC3E}">
        <p14:creationId xmlns:p14="http://schemas.microsoft.com/office/powerpoint/2010/main" val="1873517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982448"/>
            <a:ext cx="10163908" cy="5016758"/>
          </a:xfrm>
          <a:prstGeom prst="rect">
            <a:avLst/>
          </a:prstGeom>
          <a:noFill/>
        </p:spPr>
        <p:txBody>
          <a:bodyPr wrap="square" rtlCol="0">
            <a:spAutoFit/>
          </a:bodyPr>
          <a:lstStyle/>
          <a:p>
            <a:pPr fontAlgn="base"/>
            <a:r>
              <a:rPr lang="en-US" sz="2000" b="1" dirty="0"/>
              <a:t>Specific Nonfunctional (Quality) Requirements</a:t>
            </a:r>
            <a:endParaRPr lang="en-US" sz="2000" dirty="0"/>
          </a:p>
          <a:p>
            <a:pPr marL="342900" indent="-342900" fontAlgn="base">
              <a:buFont typeface="Wingdings" panose="05000000000000000000" pitchFamily="2" charset="2"/>
              <a:buChar char="q"/>
            </a:pPr>
            <a:r>
              <a:rPr lang="en-US" sz="2000" dirty="0"/>
              <a:t>Is the expected response time, from the user's point of view, specified for all necessary operations, including:</a:t>
            </a:r>
          </a:p>
          <a:p>
            <a:pPr marL="800100" lvl="1" indent="-342900" fontAlgn="base">
              <a:buFont typeface="Arial" panose="020B0604020202020204" pitchFamily="34" charset="0"/>
              <a:buChar char="•"/>
            </a:pPr>
            <a:r>
              <a:rPr lang="en-US" sz="2000" dirty="0"/>
              <a:t>processing time, data transfer rate, and system throughput?</a:t>
            </a:r>
          </a:p>
          <a:p>
            <a:pPr marL="800100" lvl="1"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q"/>
            </a:pPr>
            <a:r>
              <a:rPr lang="en-US" sz="2000" dirty="0"/>
              <a:t>Is the level of security specified?</a:t>
            </a:r>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q"/>
            </a:pPr>
            <a:r>
              <a:rPr lang="en-US" sz="2000" dirty="0"/>
              <a:t>Is the reliability specified, including the consequences of software failure, the vital information that needs to be protected from failure, and the strategy for error detection and recovery?</a:t>
            </a:r>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q"/>
            </a:pPr>
            <a:r>
              <a:rPr lang="en-US" sz="2000" dirty="0"/>
              <a:t>Is the maintainability of the system specified, including its ability to adapt to changes in specific functionality, changes in the operating environment, and changes in its interfaces with other software?</a:t>
            </a:r>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q"/>
            </a:pPr>
            <a:r>
              <a:rPr lang="en-US" sz="2000" dirty="0"/>
              <a:t>Is the definition of success included? Of failure?</a:t>
            </a:r>
          </a:p>
        </p:txBody>
      </p:sp>
      <p:sp>
        <p:nvSpPr>
          <p:cNvPr id="6" name="TextBox 5"/>
          <p:cNvSpPr txBox="1"/>
          <p:nvPr/>
        </p:nvSpPr>
        <p:spPr>
          <a:xfrm>
            <a:off x="8639175" y="6153961"/>
            <a:ext cx="3463926" cy="727122"/>
          </a:xfrm>
          <a:prstGeom prst="rect">
            <a:avLst/>
          </a:prstGeom>
          <a:noFill/>
        </p:spPr>
        <p:txBody>
          <a:bodyPr wrap="square" rtlCol="0">
            <a:spAutoFit/>
          </a:bodyPr>
          <a:lstStyle/>
          <a:p>
            <a:r>
              <a:rPr lang="en-US" sz="825" dirty="0"/>
              <a:t>From: Code Complete: A Practical Handbook of Software Construction </a:t>
            </a:r>
          </a:p>
          <a:p>
            <a:r>
              <a:rPr lang="en-US" sz="825" dirty="0"/>
              <a:t>Steve McConnell </a:t>
            </a:r>
          </a:p>
          <a:p>
            <a:r>
              <a:rPr lang="en-US" sz="825" dirty="0"/>
              <a:t>Second edition </a:t>
            </a:r>
          </a:p>
          <a:p>
            <a:r>
              <a:rPr lang="en-US" sz="825" dirty="0"/>
              <a:t>McConnell Microsoft Press 2004 </a:t>
            </a:r>
          </a:p>
          <a:p>
            <a:r>
              <a:rPr lang="en-US" sz="825" dirty="0"/>
              <a:t>ISBN 0-7356-1967-0 </a:t>
            </a:r>
          </a:p>
        </p:txBody>
      </p:sp>
      <p:sp>
        <p:nvSpPr>
          <p:cNvPr id="7"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Requirements</a:t>
            </a:r>
          </a:p>
        </p:txBody>
      </p:sp>
      <p:sp>
        <p:nvSpPr>
          <p:cNvPr id="9" name="Rectangle 8"/>
          <p:cNvSpPr/>
          <p:nvPr/>
        </p:nvSpPr>
        <p:spPr>
          <a:xfrm>
            <a:off x="66675" y="1332767"/>
            <a:ext cx="9402640" cy="962024"/>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200" y="2406158"/>
            <a:ext cx="9402640" cy="542924"/>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6C3B359-6398-0D73-727F-06F4C50EAFC8}"/>
              </a:ext>
            </a:extLst>
          </p:cNvPr>
          <p:cNvSpPr txBox="1"/>
          <p:nvPr/>
        </p:nvSpPr>
        <p:spPr>
          <a:xfrm>
            <a:off x="8070209" y="2165809"/>
            <a:ext cx="2662604" cy="369332"/>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Let’s do this now!</a:t>
            </a:r>
          </a:p>
        </p:txBody>
      </p:sp>
      <p:sp>
        <p:nvSpPr>
          <p:cNvPr id="3" name="TextBox 2">
            <a:extLst>
              <a:ext uri="{FF2B5EF4-FFF2-40B4-BE49-F238E27FC236}">
                <a16:creationId xmlns:a16="http://schemas.microsoft.com/office/drawing/2014/main" id="{4C4B44DA-9E09-50D0-5D86-021A4984F46A}"/>
              </a:ext>
            </a:extLst>
          </p:cNvPr>
          <p:cNvSpPr txBox="1"/>
          <p:nvPr/>
        </p:nvSpPr>
        <p:spPr>
          <a:xfrm>
            <a:off x="1874562" y="3777666"/>
            <a:ext cx="7604278" cy="369332"/>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Let’s discuss, but mostly not too critical for our project.</a:t>
            </a:r>
          </a:p>
        </p:txBody>
      </p:sp>
      <p:sp>
        <p:nvSpPr>
          <p:cNvPr id="4" name="TextBox 3">
            <a:extLst>
              <a:ext uri="{FF2B5EF4-FFF2-40B4-BE49-F238E27FC236}">
                <a16:creationId xmlns:a16="http://schemas.microsoft.com/office/drawing/2014/main" id="{7654B3DF-617E-70EF-0355-21E629A22AA3}"/>
              </a:ext>
            </a:extLst>
          </p:cNvPr>
          <p:cNvSpPr txBox="1"/>
          <p:nvPr/>
        </p:nvSpPr>
        <p:spPr>
          <a:xfrm>
            <a:off x="2762585" y="5010750"/>
            <a:ext cx="7269437" cy="369332"/>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Will consider more fully when developing the system architecture.</a:t>
            </a:r>
          </a:p>
        </p:txBody>
      </p:sp>
    </p:spTree>
    <p:extLst>
      <p:ext uri="{BB962C8B-B14F-4D97-AF65-F5344CB8AC3E}">
        <p14:creationId xmlns:p14="http://schemas.microsoft.com/office/powerpoint/2010/main" val="2920853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792481"/>
            <a:ext cx="12192000" cy="5632311"/>
          </a:xfrm>
          <a:prstGeom prst="rect">
            <a:avLst/>
          </a:prstGeom>
          <a:noFill/>
        </p:spPr>
        <p:txBody>
          <a:bodyPr wrap="square" rtlCol="0">
            <a:spAutoFit/>
          </a:bodyPr>
          <a:lstStyle/>
          <a:p>
            <a:pPr fontAlgn="base"/>
            <a:r>
              <a:rPr lang="en-US" sz="2000" b="1" dirty="0"/>
              <a:t>Requirements Quality</a:t>
            </a:r>
            <a:endParaRPr lang="en-US" sz="2000" dirty="0"/>
          </a:p>
          <a:p>
            <a:pPr marL="342900" indent="-342900" fontAlgn="base">
              <a:buFont typeface="Wingdings" panose="05000000000000000000" pitchFamily="2" charset="2"/>
              <a:buChar char="ü"/>
            </a:pPr>
            <a:r>
              <a:rPr lang="en-US" sz="2000" dirty="0"/>
              <a:t>Are the requirements written in the user's language?</a:t>
            </a:r>
          </a:p>
          <a:p>
            <a:pPr marL="800100" lvl="1" indent="-342900" fontAlgn="base">
              <a:buFont typeface="Arial" panose="020B0604020202020204" pitchFamily="34" charset="0"/>
              <a:buChar char="•"/>
            </a:pPr>
            <a:r>
              <a:rPr lang="en-US" sz="2000" dirty="0"/>
              <a:t>Do the users think so?</a:t>
            </a:r>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ü"/>
            </a:pPr>
            <a:r>
              <a:rPr lang="en-US" sz="2000" dirty="0"/>
              <a:t>Does each requirement avoid conflicts with other requirements?</a:t>
            </a:r>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q"/>
            </a:pPr>
            <a:r>
              <a:rPr lang="en-US" sz="2000" dirty="0"/>
              <a:t>Are acceptable tradeoffs between competing attributes specified—for example, between robustness and correctness?</a:t>
            </a:r>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ü"/>
            </a:pPr>
            <a:r>
              <a:rPr lang="en-US" sz="2000" dirty="0"/>
              <a:t>Do the requirements avoid specifying the design?</a:t>
            </a:r>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ü"/>
            </a:pPr>
            <a:r>
              <a:rPr lang="en-US" sz="2000" dirty="0"/>
              <a:t>Are the requirements at a fairly consistent level of detail? Should any requirement be specified in more detail? Should any requirement be specified in less detail?</a:t>
            </a:r>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q"/>
            </a:pPr>
            <a:r>
              <a:rPr lang="en-US" sz="2000" dirty="0"/>
              <a:t>Are the requirements clear enough to be turned over to an independent group for construction and still be understood? Do the developers think so?</a:t>
            </a:r>
          </a:p>
          <a:p>
            <a:pPr marL="342900" indent="-342900" fontAlgn="base">
              <a:buFont typeface="Arial" panose="020B0604020202020204" pitchFamily="34" charset="0"/>
              <a:buChar char="•"/>
            </a:pPr>
            <a:endParaRPr lang="en-US" sz="2000" dirty="0"/>
          </a:p>
          <a:p>
            <a:pPr marL="342900" indent="-342900" fontAlgn="base">
              <a:buFont typeface="Wingdings" panose="05000000000000000000" pitchFamily="2" charset="2"/>
              <a:buChar char="ü"/>
            </a:pPr>
            <a:r>
              <a:rPr lang="en-US" sz="2000" dirty="0"/>
              <a:t>Is each requirement testable? </a:t>
            </a:r>
          </a:p>
        </p:txBody>
      </p:sp>
      <p:sp>
        <p:nvSpPr>
          <p:cNvPr id="6" name="TextBox 5"/>
          <p:cNvSpPr txBox="1"/>
          <p:nvPr/>
        </p:nvSpPr>
        <p:spPr>
          <a:xfrm>
            <a:off x="8639175" y="6153961"/>
            <a:ext cx="3463926" cy="727122"/>
          </a:xfrm>
          <a:prstGeom prst="rect">
            <a:avLst/>
          </a:prstGeom>
          <a:noFill/>
        </p:spPr>
        <p:txBody>
          <a:bodyPr wrap="square" rtlCol="0">
            <a:spAutoFit/>
          </a:bodyPr>
          <a:lstStyle/>
          <a:p>
            <a:r>
              <a:rPr lang="en-US" sz="825" dirty="0"/>
              <a:t>From: Code Complete: A Practical Handbook of Software Construction </a:t>
            </a:r>
          </a:p>
          <a:p>
            <a:r>
              <a:rPr lang="en-US" sz="825" dirty="0"/>
              <a:t>Steve McConnell </a:t>
            </a:r>
          </a:p>
          <a:p>
            <a:r>
              <a:rPr lang="en-US" sz="825" dirty="0"/>
              <a:t>Second edition </a:t>
            </a:r>
          </a:p>
          <a:p>
            <a:r>
              <a:rPr lang="en-US" sz="825" dirty="0"/>
              <a:t>McConnell Microsoft Press 2004 </a:t>
            </a:r>
          </a:p>
          <a:p>
            <a:r>
              <a:rPr lang="en-US" sz="825" dirty="0"/>
              <a:t>ISBN 0-7356-1967-0 </a:t>
            </a:r>
          </a:p>
        </p:txBody>
      </p:sp>
      <p:sp>
        <p:nvSpPr>
          <p:cNvPr id="7"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Requirements</a:t>
            </a:r>
          </a:p>
        </p:txBody>
      </p:sp>
      <p:sp>
        <p:nvSpPr>
          <p:cNvPr id="9" name="Rectangle 8"/>
          <p:cNvSpPr/>
          <p:nvPr/>
        </p:nvSpPr>
        <p:spPr>
          <a:xfrm>
            <a:off x="0" y="1152526"/>
            <a:ext cx="6381750" cy="676274"/>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656" y="3467101"/>
            <a:ext cx="11696700" cy="542924"/>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5100273"/>
            <a:ext cx="11696700" cy="628649"/>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5943601"/>
            <a:ext cx="3981450" cy="542924"/>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E1B23E-A040-076B-D15E-8027ECD57074}"/>
              </a:ext>
            </a:extLst>
          </p:cNvPr>
          <p:cNvSpPr txBox="1"/>
          <p:nvPr/>
        </p:nvSpPr>
        <p:spPr>
          <a:xfrm>
            <a:off x="6812909" y="1250991"/>
            <a:ext cx="2662604" cy="369332"/>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The storyboards are.</a:t>
            </a:r>
          </a:p>
        </p:txBody>
      </p:sp>
      <p:sp>
        <p:nvSpPr>
          <p:cNvPr id="3" name="TextBox 2">
            <a:extLst>
              <a:ext uri="{FF2B5EF4-FFF2-40B4-BE49-F238E27FC236}">
                <a16:creationId xmlns:a16="http://schemas.microsoft.com/office/drawing/2014/main" id="{F9D879EC-7177-E0D5-A959-5E044727BDE2}"/>
              </a:ext>
            </a:extLst>
          </p:cNvPr>
          <p:cNvSpPr txBox="1"/>
          <p:nvPr/>
        </p:nvSpPr>
        <p:spPr>
          <a:xfrm>
            <a:off x="1990724" y="2955262"/>
            <a:ext cx="4243021" cy="369332"/>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Will be done as part of project planning.</a:t>
            </a:r>
          </a:p>
        </p:txBody>
      </p:sp>
      <p:sp>
        <p:nvSpPr>
          <p:cNvPr id="4" name="TextBox 3">
            <a:extLst>
              <a:ext uri="{FF2B5EF4-FFF2-40B4-BE49-F238E27FC236}">
                <a16:creationId xmlns:a16="http://schemas.microsoft.com/office/drawing/2014/main" id="{B817E428-3070-63B3-D981-A00B6F91DF8E}"/>
              </a:ext>
            </a:extLst>
          </p:cNvPr>
          <p:cNvSpPr txBox="1"/>
          <p:nvPr/>
        </p:nvSpPr>
        <p:spPr>
          <a:xfrm>
            <a:off x="5863006" y="3413225"/>
            <a:ext cx="4854817" cy="646331"/>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Yes, except for me specifying it will run in a browser with server-side processing.</a:t>
            </a:r>
          </a:p>
        </p:txBody>
      </p:sp>
      <p:sp>
        <p:nvSpPr>
          <p:cNvPr id="13" name="TextBox 12">
            <a:extLst>
              <a:ext uri="{FF2B5EF4-FFF2-40B4-BE49-F238E27FC236}">
                <a16:creationId xmlns:a16="http://schemas.microsoft.com/office/drawing/2014/main" id="{3BB1C9B1-98B3-3BEF-BC53-77302353D4E2}"/>
              </a:ext>
            </a:extLst>
          </p:cNvPr>
          <p:cNvSpPr txBox="1"/>
          <p:nvPr/>
        </p:nvSpPr>
        <p:spPr>
          <a:xfrm>
            <a:off x="5168747" y="5435139"/>
            <a:ext cx="1644162" cy="369332"/>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Not yet.</a:t>
            </a:r>
          </a:p>
        </p:txBody>
      </p:sp>
      <p:sp>
        <p:nvSpPr>
          <p:cNvPr id="14" name="TextBox 13">
            <a:extLst>
              <a:ext uri="{FF2B5EF4-FFF2-40B4-BE49-F238E27FC236}">
                <a16:creationId xmlns:a16="http://schemas.microsoft.com/office/drawing/2014/main" id="{30D21715-A18D-F11C-2B1A-5BD4B78C41BD}"/>
              </a:ext>
            </a:extLst>
          </p:cNvPr>
          <p:cNvSpPr txBox="1"/>
          <p:nvPr/>
        </p:nvSpPr>
        <p:spPr>
          <a:xfrm>
            <a:off x="4112234" y="6030397"/>
            <a:ext cx="3378812" cy="646331"/>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We believe so but have not yet created the testing specification.</a:t>
            </a:r>
          </a:p>
        </p:txBody>
      </p:sp>
    </p:spTree>
    <p:extLst>
      <p:ext uri="{BB962C8B-B14F-4D97-AF65-F5344CB8AC3E}">
        <p14:creationId xmlns:p14="http://schemas.microsoft.com/office/powerpoint/2010/main" val="816696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Class exercise / homework</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a:t>
            </a:fld>
            <a:endParaRPr lang="en-US" dirty="0"/>
          </a:p>
        </p:txBody>
      </p:sp>
      <p:pic>
        <p:nvPicPr>
          <p:cNvPr id="1028" name="Picture 4">
            <a:extLst>
              <a:ext uri="{FF2B5EF4-FFF2-40B4-BE49-F238E27FC236}">
                <a16:creationId xmlns:a16="http://schemas.microsoft.com/office/drawing/2014/main" id="{3E505F8E-BFFF-8EC3-954D-EF7D383D5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312" y="61912"/>
            <a:ext cx="4962525" cy="6734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28ED6FD-62CD-9EC4-E795-D81C4A767847}"/>
              </a:ext>
            </a:extLst>
          </p:cNvPr>
          <p:cNvSpPr/>
          <p:nvPr/>
        </p:nvSpPr>
        <p:spPr>
          <a:xfrm rot="10800000" flipH="1" flipV="1">
            <a:off x="9308131" y="4483012"/>
            <a:ext cx="2873709" cy="1205612"/>
          </a:xfrm>
          <a:prstGeom prst="rect">
            <a:avLst/>
          </a:prstGeom>
          <a:solidFill>
            <a:srgbClr val="94BEE4">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33FB28E-868A-A288-8F70-400C80D93DA8}"/>
              </a:ext>
            </a:extLst>
          </p:cNvPr>
          <p:cNvSpPr txBox="1"/>
          <p:nvPr/>
        </p:nvSpPr>
        <p:spPr>
          <a:xfrm>
            <a:off x="70339" y="1137138"/>
            <a:ext cx="6992815" cy="6124754"/>
          </a:xfrm>
          <a:prstGeom prst="rect">
            <a:avLst/>
          </a:prstGeom>
          <a:solidFill>
            <a:schemeClr val="bg1"/>
          </a:solidFill>
        </p:spPr>
        <p:txBody>
          <a:bodyPr wrap="square" rtlCol="0">
            <a:spAutoFit/>
          </a:bodyPr>
          <a:lstStyle/>
          <a:p>
            <a:pPr fontAlgn="base"/>
            <a:r>
              <a:rPr lang="en-US" sz="1400" b="1" dirty="0"/>
              <a:t>Elements of a Use Case</a:t>
            </a:r>
          </a:p>
          <a:p>
            <a:pPr fontAlgn="base"/>
            <a:r>
              <a:rPr lang="en-US" sz="1400" dirty="0"/>
              <a:t>Depending on how in depth and complex you want or need to get, use cases describe a combination of the following elements:</a:t>
            </a:r>
          </a:p>
          <a:p>
            <a:pPr fontAlgn="base"/>
            <a:r>
              <a:rPr lang="en-US" sz="1400" b="1" dirty="0"/>
              <a:t>Actor</a:t>
            </a:r>
            <a:r>
              <a:rPr lang="en-US" sz="1400" dirty="0"/>
              <a:t> – anyone or anything that performs a behavior (who is using the system)</a:t>
            </a:r>
          </a:p>
          <a:p>
            <a:pPr fontAlgn="base"/>
            <a:r>
              <a:rPr lang="en-US" sz="1400" b="1" dirty="0"/>
              <a:t>Stakeholder</a:t>
            </a:r>
            <a:r>
              <a:rPr lang="en-US" sz="1400" dirty="0"/>
              <a:t> – someone or something with vested interests in the behavior of the system under discussion (SUD)</a:t>
            </a:r>
          </a:p>
          <a:p>
            <a:pPr fontAlgn="base"/>
            <a:r>
              <a:rPr lang="en-US" sz="1400" b="1" dirty="0"/>
              <a:t>Primary Actor</a:t>
            </a:r>
            <a:r>
              <a:rPr lang="en-US" sz="1400" dirty="0"/>
              <a:t> – stakeholder who initiates an interaction with the system to achieve a goal</a:t>
            </a:r>
          </a:p>
          <a:p>
            <a:pPr fontAlgn="base"/>
            <a:r>
              <a:rPr lang="en-US" sz="1400" b="1" dirty="0"/>
              <a:t>Preconditions</a:t>
            </a:r>
            <a:r>
              <a:rPr lang="en-US" sz="1400" dirty="0"/>
              <a:t> – what must be true or happen before and after the use case runs.</a:t>
            </a:r>
          </a:p>
          <a:p>
            <a:pPr fontAlgn="base"/>
            <a:r>
              <a:rPr lang="en-US" sz="1400" b="1" dirty="0"/>
              <a:t>Triggers</a:t>
            </a:r>
            <a:r>
              <a:rPr lang="en-US" sz="1400" dirty="0"/>
              <a:t> – this is the event that causes the use case to be initiated.</a:t>
            </a:r>
          </a:p>
          <a:p>
            <a:pPr fontAlgn="base"/>
            <a:r>
              <a:rPr lang="en-US" sz="1400" b="1" dirty="0"/>
              <a:t>Main success scenarios </a:t>
            </a:r>
            <a:r>
              <a:rPr lang="en-US" sz="1400" dirty="0"/>
              <a:t>[Basic Flow] – use case in which nothing goes wrong.</a:t>
            </a:r>
          </a:p>
          <a:p>
            <a:pPr fontAlgn="base"/>
            <a:r>
              <a:rPr lang="en-US" sz="1400" b="1" dirty="0"/>
              <a:t>Alternative paths [</a:t>
            </a:r>
            <a:r>
              <a:rPr lang="en-US" sz="1400" dirty="0"/>
              <a:t>Alternative Flow] – these paths are a variation on the main theme. These exceptions are what happen when things go wrong at the system level.</a:t>
            </a:r>
          </a:p>
          <a:p>
            <a:pPr fontAlgn="base"/>
            <a:r>
              <a:rPr lang="en-US" sz="1400" b="1" dirty="0"/>
              <a:t>How To Write a Use Case</a:t>
            </a:r>
          </a:p>
          <a:p>
            <a:pPr fontAlgn="base"/>
            <a:r>
              <a:rPr lang="en-US" sz="1400" dirty="0"/>
              <a:t>Write the steps in a use case in an easy-to-understand narrative. </a:t>
            </a:r>
            <a:r>
              <a:rPr lang="en-US" sz="1400" dirty="0" err="1"/>
              <a:t>Kenworthy</a:t>
            </a:r>
            <a:r>
              <a:rPr lang="en-US" sz="1400" dirty="0"/>
              <a:t> (1997) outlines the following steps:</a:t>
            </a:r>
          </a:p>
          <a:p>
            <a:pPr marL="342900" indent="-342900" fontAlgn="base">
              <a:buFont typeface="+mj-lt"/>
              <a:buAutoNum type="arabicPeriod"/>
            </a:pPr>
            <a:r>
              <a:rPr lang="en-US" sz="1400" dirty="0"/>
              <a:t>Identify who is going to be using the website.</a:t>
            </a:r>
          </a:p>
          <a:p>
            <a:pPr marL="342900" indent="-342900" fontAlgn="base">
              <a:buFont typeface="+mj-lt"/>
              <a:buAutoNum type="arabicPeriod"/>
            </a:pPr>
            <a:r>
              <a:rPr lang="en-US" sz="1400" dirty="0"/>
              <a:t>Pick one of those users.</a:t>
            </a:r>
          </a:p>
          <a:p>
            <a:pPr marL="342900" indent="-342900" fontAlgn="base">
              <a:buFont typeface="+mj-lt"/>
              <a:buAutoNum type="arabicPeriod"/>
            </a:pPr>
            <a:r>
              <a:rPr lang="en-US" sz="1400" dirty="0"/>
              <a:t>Define what that user wants to do on the site. Each thing the use does on the site becomes a use case.</a:t>
            </a:r>
          </a:p>
          <a:p>
            <a:pPr marL="342900" indent="-342900" fontAlgn="base">
              <a:buFont typeface="+mj-lt"/>
              <a:buAutoNum type="arabicPeriod"/>
            </a:pPr>
            <a:r>
              <a:rPr lang="en-US" sz="1400" dirty="0"/>
              <a:t>For each use case, decide on the normal course of events when that user is using the site.</a:t>
            </a:r>
          </a:p>
          <a:p>
            <a:pPr marL="342900" indent="-342900" fontAlgn="base">
              <a:buFont typeface="+mj-lt"/>
              <a:buAutoNum type="arabicPeriod"/>
            </a:pPr>
            <a:r>
              <a:rPr lang="en-US" sz="1400" dirty="0"/>
              <a:t>Describe the basic course in the description for the use case. Describe it in terms of what the user does and what the system does in response that the user should be aware of.</a:t>
            </a:r>
          </a:p>
          <a:p>
            <a:pPr marL="342900" indent="-342900" fontAlgn="base">
              <a:buFont typeface="+mj-lt"/>
              <a:buAutoNum type="arabicPeriod"/>
            </a:pPr>
            <a:r>
              <a:rPr lang="en-US" sz="1400" dirty="0"/>
              <a:t>When the basic course is described, consider alternate courses of events and add those to "extend" the use case.</a:t>
            </a:r>
          </a:p>
          <a:p>
            <a:pPr marL="342900" indent="-342900" fontAlgn="base">
              <a:buFont typeface="+mj-lt"/>
              <a:buAutoNum type="arabicPeriod"/>
            </a:pPr>
            <a:r>
              <a:rPr lang="en-US" sz="1400" dirty="0"/>
              <a:t>Look for commonalities among the use cases. Extract these and note them as common course use cases.</a:t>
            </a:r>
          </a:p>
          <a:p>
            <a:pPr marL="342900" indent="-342900" fontAlgn="base">
              <a:buFont typeface="+mj-lt"/>
              <a:buAutoNum type="arabicPeriod"/>
            </a:pPr>
            <a:r>
              <a:rPr lang="en-US" sz="1400" dirty="0"/>
              <a:t>Repeat the steps 2 through 7 for all other users.</a:t>
            </a:r>
          </a:p>
          <a:p>
            <a:endParaRPr lang="en-US" sz="1400" dirty="0"/>
          </a:p>
        </p:txBody>
      </p:sp>
      <p:sp>
        <p:nvSpPr>
          <p:cNvPr id="6" name="TextBox 5">
            <a:extLst>
              <a:ext uri="{FF2B5EF4-FFF2-40B4-BE49-F238E27FC236}">
                <a16:creationId xmlns:a16="http://schemas.microsoft.com/office/drawing/2014/main" id="{E5CF0615-EA84-445D-BBBA-50EB6719327F}"/>
              </a:ext>
            </a:extLst>
          </p:cNvPr>
          <p:cNvSpPr txBox="1"/>
          <p:nvPr/>
        </p:nvSpPr>
        <p:spPr>
          <a:xfrm>
            <a:off x="2391508" y="672277"/>
            <a:ext cx="3393830" cy="646331"/>
          </a:xfrm>
          <a:prstGeom prst="rect">
            <a:avLst/>
          </a:prstGeom>
          <a:solidFill>
            <a:srgbClr val="FFFF00"/>
          </a:solidFill>
          <a:ln>
            <a:solidFill>
              <a:srgbClr val="FF0000"/>
            </a:solidFill>
          </a:ln>
        </p:spPr>
        <p:txBody>
          <a:bodyPr wrap="square" rtlCol="0">
            <a:spAutoFit/>
          </a:bodyPr>
          <a:lstStyle/>
          <a:p>
            <a:r>
              <a:rPr lang="en-US" dirty="0"/>
              <a:t>Write a use case scenario for the use case indicated for your team</a:t>
            </a:r>
          </a:p>
        </p:txBody>
      </p:sp>
      <p:sp>
        <p:nvSpPr>
          <p:cNvPr id="9" name="TextBox 8">
            <a:extLst>
              <a:ext uri="{FF2B5EF4-FFF2-40B4-BE49-F238E27FC236}">
                <a16:creationId xmlns:a16="http://schemas.microsoft.com/office/drawing/2014/main" id="{C8D3F50C-9ED9-910D-A7FB-53D603D22816}"/>
              </a:ext>
            </a:extLst>
          </p:cNvPr>
          <p:cNvSpPr txBox="1"/>
          <p:nvPr/>
        </p:nvSpPr>
        <p:spPr>
          <a:xfrm>
            <a:off x="7643446" y="150600"/>
            <a:ext cx="439615" cy="369332"/>
          </a:xfrm>
          <a:prstGeom prst="rect">
            <a:avLst/>
          </a:prstGeom>
          <a:solidFill>
            <a:srgbClr val="FFFF00"/>
          </a:solidFill>
          <a:ln>
            <a:solidFill>
              <a:srgbClr val="FF0000"/>
            </a:solidFill>
          </a:ln>
        </p:spPr>
        <p:txBody>
          <a:bodyPr wrap="square" rtlCol="0">
            <a:spAutoFit/>
          </a:bodyPr>
          <a:lstStyle/>
          <a:p>
            <a:r>
              <a:rPr lang="en-US" dirty="0"/>
              <a:t>A</a:t>
            </a:r>
          </a:p>
        </p:txBody>
      </p:sp>
      <p:sp>
        <p:nvSpPr>
          <p:cNvPr id="10" name="TextBox 9">
            <a:extLst>
              <a:ext uri="{FF2B5EF4-FFF2-40B4-BE49-F238E27FC236}">
                <a16:creationId xmlns:a16="http://schemas.microsoft.com/office/drawing/2014/main" id="{B73912BD-C00C-ADF8-6E08-266A2C4AE23B}"/>
              </a:ext>
            </a:extLst>
          </p:cNvPr>
          <p:cNvSpPr txBox="1"/>
          <p:nvPr/>
        </p:nvSpPr>
        <p:spPr>
          <a:xfrm>
            <a:off x="7560333" y="863533"/>
            <a:ext cx="616513" cy="923330"/>
          </a:xfrm>
          <a:prstGeom prst="rect">
            <a:avLst/>
          </a:prstGeom>
          <a:solidFill>
            <a:srgbClr val="FFFF00"/>
          </a:solidFill>
          <a:ln>
            <a:solidFill>
              <a:srgbClr val="FF0000"/>
            </a:solidFill>
          </a:ln>
        </p:spPr>
        <p:txBody>
          <a:bodyPr wrap="square" rtlCol="0">
            <a:spAutoFit/>
          </a:bodyPr>
          <a:lstStyle/>
          <a:p>
            <a:endParaRPr lang="en-US" dirty="0"/>
          </a:p>
          <a:p>
            <a:r>
              <a:rPr lang="en-US" dirty="0"/>
              <a:t>B</a:t>
            </a:r>
          </a:p>
          <a:p>
            <a:endParaRPr lang="en-US" dirty="0"/>
          </a:p>
        </p:txBody>
      </p:sp>
      <p:sp>
        <p:nvSpPr>
          <p:cNvPr id="11" name="TextBox 10">
            <a:extLst>
              <a:ext uri="{FF2B5EF4-FFF2-40B4-BE49-F238E27FC236}">
                <a16:creationId xmlns:a16="http://schemas.microsoft.com/office/drawing/2014/main" id="{70A387F0-4B6B-7FCE-0B74-D25189D5BFFA}"/>
              </a:ext>
            </a:extLst>
          </p:cNvPr>
          <p:cNvSpPr txBox="1"/>
          <p:nvPr/>
        </p:nvSpPr>
        <p:spPr>
          <a:xfrm>
            <a:off x="7567246" y="2161107"/>
            <a:ext cx="439615" cy="369332"/>
          </a:xfrm>
          <a:prstGeom prst="rect">
            <a:avLst/>
          </a:prstGeom>
          <a:solidFill>
            <a:srgbClr val="FFFF00"/>
          </a:solidFill>
          <a:ln>
            <a:solidFill>
              <a:srgbClr val="FF0000"/>
            </a:solidFill>
          </a:ln>
        </p:spPr>
        <p:txBody>
          <a:bodyPr wrap="square" rtlCol="0">
            <a:spAutoFit/>
          </a:bodyPr>
          <a:lstStyle/>
          <a:p>
            <a:r>
              <a:rPr lang="en-US" dirty="0"/>
              <a:t>C</a:t>
            </a:r>
          </a:p>
        </p:txBody>
      </p:sp>
      <p:sp>
        <p:nvSpPr>
          <p:cNvPr id="12" name="TextBox 11">
            <a:extLst>
              <a:ext uri="{FF2B5EF4-FFF2-40B4-BE49-F238E27FC236}">
                <a16:creationId xmlns:a16="http://schemas.microsoft.com/office/drawing/2014/main" id="{3EA32347-BC47-8928-B05F-22D047EC1EAA}"/>
              </a:ext>
            </a:extLst>
          </p:cNvPr>
          <p:cNvSpPr txBox="1"/>
          <p:nvPr/>
        </p:nvSpPr>
        <p:spPr>
          <a:xfrm>
            <a:off x="7584826" y="2882075"/>
            <a:ext cx="439615" cy="369332"/>
          </a:xfrm>
          <a:prstGeom prst="rect">
            <a:avLst/>
          </a:prstGeom>
          <a:solidFill>
            <a:srgbClr val="FFFF00"/>
          </a:solidFill>
          <a:ln>
            <a:solidFill>
              <a:srgbClr val="FF0000"/>
            </a:solidFill>
          </a:ln>
        </p:spPr>
        <p:txBody>
          <a:bodyPr wrap="square" rtlCol="0">
            <a:spAutoFit/>
          </a:bodyPr>
          <a:lstStyle/>
          <a:p>
            <a:r>
              <a:rPr lang="en-US" dirty="0"/>
              <a:t>D</a:t>
            </a:r>
          </a:p>
        </p:txBody>
      </p:sp>
      <p:sp>
        <p:nvSpPr>
          <p:cNvPr id="13" name="TextBox 12">
            <a:extLst>
              <a:ext uri="{FF2B5EF4-FFF2-40B4-BE49-F238E27FC236}">
                <a16:creationId xmlns:a16="http://schemas.microsoft.com/office/drawing/2014/main" id="{885D8D95-1192-34DC-AF97-F23567BF0653}"/>
              </a:ext>
            </a:extLst>
          </p:cNvPr>
          <p:cNvSpPr txBox="1"/>
          <p:nvPr/>
        </p:nvSpPr>
        <p:spPr>
          <a:xfrm>
            <a:off x="7643438" y="3638216"/>
            <a:ext cx="439615" cy="923330"/>
          </a:xfrm>
          <a:prstGeom prst="rect">
            <a:avLst/>
          </a:prstGeom>
          <a:solidFill>
            <a:srgbClr val="FFFF00"/>
          </a:solidFill>
          <a:ln>
            <a:solidFill>
              <a:srgbClr val="FF0000"/>
            </a:solidFill>
          </a:ln>
        </p:spPr>
        <p:txBody>
          <a:bodyPr wrap="square" rtlCol="0">
            <a:spAutoFit/>
          </a:bodyPr>
          <a:lstStyle/>
          <a:p>
            <a:endParaRPr lang="en-US" dirty="0"/>
          </a:p>
          <a:p>
            <a:r>
              <a:rPr lang="en-US" dirty="0"/>
              <a:t>E</a:t>
            </a:r>
          </a:p>
          <a:p>
            <a:endParaRPr lang="en-US" dirty="0"/>
          </a:p>
        </p:txBody>
      </p:sp>
      <p:sp>
        <p:nvSpPr>
          <p:cNvPr id="14" name="TextBox 13">
            <a:extLst>
              <a:ext uri="{FF2B5EF4-FFF2-40B4-BE49-F238E27FC236}">
                <a16:creationId xmlns:a16="http://schemas.microsoft.com/office/drawing/2014/main" id="{091510A3-D404-F71F-BC12-80A9862004EF}"/>
              </a:ext>
            </a:extLst>
          </p:cNvPr>
          <p:cNvSpPr txBox="1"/>
          <p:nvPr/>
        </p:nvSpPr>
        <p:spPr>
          <a:xfrm>
            <a:off x="7643438" y="4971258"/>
            <a:ext cx="439615" cy="369332"/>
          </a:xfrm>
          <a:prstGeom prst="rect">
            <a:avLst/>
          </a:prstGeom>
          <a:solidFill>
            <a:srgbClr val="FFFF00"/>
          </a:solidFill>
          <a:ln>
            <a:solidFill>
              <a:srgbClr val="FF0000"/>
            </a:solidFill>
          </a:ln>
        </p:spPr>
        <p:txBody>
          <a:bodyPr wrap="square" rtlCol="0">
            <a:spAutoFit/>
          </a:bodyPr>
          <a:lstStyle/>
          <a:p>
            <a:r>
              <a:rPr lang="en-US" dirty="0"/>
              <a:t>F</a:t>
            </a:r>
          </a:p>
        </p:txBody>
      </p:sp>
    </p:spTree>
    <p:extLst>
      <p:ext uri="{BB962C8B-B14F-4D97-AF65-F5344CB8AC3E}">
        <p14:creationId xmlns:p14="http://schemas.microsoft.com/office/powerpoint/2010/main" val="3784033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591733"/>
            <a:ext cx="12192000" cy="2246769"/>
          </a:xfrm>
          <a:prstGeom prst="rect">
            <a:avLst/>
          </a:prstGeom>
          <a:noFill/>
        </p:spPr>
        <p:txBody>
          <a:bodyPr wrap="square" rtlCol="0">
            <a:spAutoFit/>
          </a:bodyPr>
          <a:lstStyle/>
          <a:p>
            <a:pPr fontAlgn="base"/>
            <a:r>
              <a:rPr lang="en-US" sz="2000" b="1" dirty="0"/>
              <a:t>Requirements Completeness</a:t>
            </a:r>
            <a:endParaRPr lang="en-US" sz="2000" dirty="0"/>
          </a:p>
          <a:p>
            <a:pPr marL="342900" indent="-342900" fontAlgn="base">
              <a:buFont typeface="Wingdings" panose="05000000000000000000" pitchFamily="2" charset="2"/>
              <a:buChar char="q"/>
            </a:pPr>
            <a:r>
              <a:rPr lang="en-US" sz="2000" dirty="0"/>
              <a:t>Where information isn't available before development begins, are the areas of incompleteness specified?</a:t>
            </a:r>
          </a:p>
          <a:p>
            <a:pPr fontAlgn="base"/>
            <a:endParaRPr lang="en-US" sz="2000" dirty="0"/>
          </a:p>
          <a:p>
            <a:pPr fontAlgn="base"/>
            <a:endParaRPr lang="en-US" sz="2000" dirty="0"/>
          </a:p>
          <a:p>
            <a:pPr fontAlgn="base"/>
            <a:endParaRPr lang="en-US" sz="2000" dirty="0"/>
          </a:p>
          <a:p>
            <a:pPr fontAlgn="base"/>
            <a:endParaRPr lang="en-US" sz="2000" dirty="0"/>
          </a:p>
          <a:p>
            <a:pPr marL="342900" indent="-342900" fontAlgn="base">
              <a:buFont typeface="Wingdings" panose="05000000000000000000" pitchFamily="2" charset="2"/>
              <a:buChar char="ü"/>
            </a:pPr>
            <a:r>
              <a:rPr lang="en-US" sz="2000" dirty="0"/>
              <a:t>Are the requirements complete in the sense that if the product satisfies every requirement, it will be acceptable?</a:t>
            </a:r>
          </a:p>
        </p:txBody>
      </p:sp>
      <p:sp>
        <p:nvSpPr>
          <p:cNvPr id="6" name="TextBox 5"/>
          <p:cNvSpPr txBox="1"/>
          <p:nvPr/>
        </p:nvSpPr>
        <p:spPr>
          <a:xfrm>
            <a:off x="8639175" y="6153961"/>
            <a:ext cx="3463926" cy="727122"/>
          </a:xfrm>
          <a:prstGeom prst="rect">
            <a:avLst/>
          </a:prstGeom>
          <a:noFill/>
        </p:spPr>
        <p:txBody>
          <a:bodyPr wrap="square" rtlCol="0">
            <a:spAutoFit/>
          </a:bodyPr>
          <a:lstStyle/>
          <a:p>
            <a:r>
              <a:rPr lang="en-US" sz="825" dirty="0"/>
              <a:t>From: Code Complete: A Practical Handbook of Software Construction </a:t>
            </a:r>
          </a:p>
          <a:p>
            <a:r>
              <a:rPr lang="en-US" sz="825" dirty="0"/>
              <a:t>Steve McConnell </a:t>
            </a:r>
          </a:p>
          <a:p>
            <a:r>
              <a:rPr lang="en-US" sz="825" dirty="0"/>
              <a:t>Second edition </a:t>
            </a:r>
          </a:p>
          <a:p>
            <a:r>
              <a:rPr lang="en-US" sz="825" dirty="0"/>
              <a:t>McConnell Microsoft Press 2004 </a:t>
            </a:r>
          </a:p>
          <a:p>
            <a:r>
              <a:rPr lang="en-US" sz="825" dirty="0"/>
              <a:t>ISBN 0-7356-1967-0 </a:t>
            </a:r>
          </a:p>
        </p:txBody>
      </p:sp>
      <p:sp>
        <p:nvSpPr>
          <p:cNvPr id="7"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Requirements</a:t>
            </a:r>
          </a:p>
        </p:txBody>
      </p:sp>
      <p:sp>
        <p:nvSpPr>
          <p:cNvPr id="9" name="Rectangle 8"/>
          <p:cNvSpPr/>
          <p:nvPr/>
        </p:nvSpPr>
        <p:spPr>
          <a:xfrm>
            <a:off x="19049" y="3289057"/>
            <a:ext cx="12106275" cy="542924"/>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6829AA-0A2C-988D-E5DB-5BF92B7EE5FC}"/>
              </a:ext>
            </a:extLst>
          </p:cNvPr>
          <p:cNvSpPr txBox="1"/>
          <p:nvPr/>
        </p:nvSpPr>
        <p:spPr>
          <a:xfrm>
            <a:off x="447277" y="3844229"/>
            <a:ext cx="6146953" cy="369332"/>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So far yes, but there are still many requirements to develop.</a:t>
            </a:r>
          </a:p>
        </p:txBody>
      </p:sp>
      <p:sp>
        <p:nvSpPr>
          <p:cNvPr id="3" name="TextBox 2">
            <a:extLst>
              <a:ext uri="{FF2B5EF4-FFF2-40B4-BE49-F238E27FC236}">
                <a16:creationId xmlns:a16="http://schemas.microsoft.com/office/drawing/2014/main" id="{66306A47-13DF-FDCA-301A-D8FBA8ECC59C}"/>
              </a:ext>
            </a:extLst>
          </p:cNvPr>
          <p:cNvSpPr txBox="1"/>
          <p:nvPr/>
        </p:nvSpPr>
        <p:spPr>
          <a:xfrm>
            <a:off x="447276" y="2252109"/>
            <a:ext cx="9470447" cy="369332"/>
          </a:xfrm>
          <a:prstGeom prst="rect">
            <a:avLst/>
          </a:prstGeom>
          <a:solidFill>
            <a:srgbClr val="E2F0D9"/>
          </a:solidFill>
          <a:ln>
            <a:solidFill>
              <a:schemeClr val="accent1"/>
            </a:solidFill>
          </a:ln>
        </p:spPr>
        <p:txBody>
          <a:bodyPr wrap="square" rtlCol="0">
            <a:spAutoFit/>
          </a:bodyPr>
          <a:lstStyle/>
          <a:p>
            <a:r>
              <a:rPr lang="en-US" dirty="0">
                <a:highlight>
                  <a:srgbClr val="FFFF00"/>
                </a:highlight>
              </a:rPr>
              <a:t>Partially (see next slide), but there is still much design to complete before development begins.</a:t>
            </a:r>
          </a:p>
        </p:txBody>
      </p:sp>
    </p:spTree>
    <p:extLst>
      <p:ext uri="{BB962C8B-B14F-4D97-AF65-F5344CB8AC3E}">
        <p14:creationId xmlns:p14="http://schemas.microsoft.com/office/powerpoint/2010/main" val="2948142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Missing and/or unclear requirements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31</a:t>
            </a:fld>
            <a:endParaRPr lang="en-US" dirty="0"/>
          </a:p>
        </p:txBody>
      </p:sp>
      <p:sp>
        <p:nvSpPr>
          <p:cNvPr id="4" name="TextBox 3"/>
          <p:cNvSpPr txBox="1"/>
          <p:nvPr/>
        </p:nvSpPr>
        <p:spPr>
          <a:xfrm>
            <a:off x="914400" y="1630680"/>
            <a:ext cx="927354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What happens when all cells are filled in?</a:t>
            </a:r>
          </a:p>
          <a:p>
            <a:pPr marL="285750" indent="-285750">
              <a:buFont typeface="Arial" panose="020B0604020202020204" pitchFamily="34" charset="0"/>
              <a:buChar char="•"/>
            </a:pPr>
            <a:r>
              <a:rPr lang="en-US" dirty="0"/>
              <a:t>How do you erase a note value?</a:t>
            </a:r>
          </a:p>
          <a:p>
            <a:pPr marL="285750" indent="-285750">
              <a:buFont typeface="Arial" panose="020B0604020202020204" pitchFamily="34" charset="0"/>
              <a:buChar char="•"/>
            </a:pPr>
            <a:r>
              <a:rPr lang="en-US" dirty="0"/>
              <a:t>Are notes sorted?</a:t>
            </a:r>
          </a:p>
          <a:p>
            <a:pPr marL="285750" indent="-285750">
              <a:buFont typeface="Arial" panose="020B0604020202020204" pitchFamily="34" charset="0"/>
              <a:buChar char="•"/>
            </a:pPr>
            <a:r>
              <a:rPr lang="en-US" dirty="0"/>
              <a:t>Are there times for “Are you sure” messages to the player? E.g., Selecting new game while still in an unfinished game.</a:t>
            </a:r>
          </a:p>
          <a:p>
            <a:pPr marL="285750" indent="-285750">
              <a:buFont typeface="Arial" panose="020B0604020202020204" pitchFamily="34" charset="0"/>
              <a:buChar char="•"/>
            </a:pPr>
            <a:r>
              <a:rPr lang="en-US" dirty="0"/>
              <a:t>Can you edit existing library puzzles in ‘create’ mode?</a:t>
            </a:r>
          </a:p>
          <a:p>
            <a:pPr marL="285750" indent="-285750">
              <a:buFont typeface="Arial" panose="020B0604020202020204" pitchFamily="34" charset="0"/>
              <a:buChar char="•"/>
            </a:pPr>
            <a:r>
              <a:rPr lang="en-US" dirty="0"/>
              <a:t>How does difficulty level get assigned? To randomly generated puzzles? To user created puzzles?</a:t>
            </a:r>
          </a:p>
          <a:p>
            <a:pPr marL="285750" indent="-285750">
              <a:buFont typeface="Arial" panose="020B0604020202020204" pitchFamily="34" charset="0"/>
              <a:buChar char="•"/>
            </a:pPr>
            <a:r>
              <a:rPr lang="en-US" dirty="0"/>
              <a:t>Do we need a message area to communicate with a player and/or creator?</a:t>
            </a:r>
          </a:p>
          <a:p>
            <a:endParaRPr lang="en-US" dirty="0"/>
          </a:p>
        </p:txBody>
      </p:sp>
    </p:spTree>
    <p:extLst>
      <p:ext uri="{BB962C8B-B14F-4D97-AF65-F5344CB8AC3E}">
        <p14:creationId xmlns:p14="http://schemas.microsoft.com/office/powerpoint/2010/main" val="3284500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fontScale="90000"/>
          </a:bodyPr>
          <a:lstStyle/>
          <a:p>
            <a:r>
              <a:rPr lang="en-US" b="1" dirty="0">
                <a:solidFill>
                  <a:schemeClr val="bg1"/>
                </a:solidFill>
              </a:rPr>
              <a:t>Deriving components (example): use case driven design</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32</a:t>
            </a:fld>
            <a:endParaRPr lang="en-US" dirty="0"/>
          </a:p>
        </p:txBody>
      </p:sp>
      <p:sp>
        <p:nvSpPr>
          <p:cNvPr id="60" name="TextBox 59">
            <a:extLst>
              <a:ext uri="{FF2B5EF4-FFF2-40B4-BE49-F238E27FC236}">
                <a16:creationId xmlns:a16="http://schemas.microsoft.com/office/drawing/2014/main" id="{48C57D6E-0E60-EA2C-B30A-61A7EE64F13F}"/>
              </a:ext>
            </a:extLst>
          </p:cNvPr>
          <p:cNvSpPr txBox="1"/>
          <p:nvPr/>
        </p:nvSpPr>
        <p:spPr>
          <a:xfrm>
            <a:off x="2595154" y="1445623"/>
            <a:ext cx="7158446" cy="369332"/>
          </a:xfrm>
          <a:prstGeom prst="rect">
            <a:avLst/>
          </a:prstGeom>
          <a:noFill/>
        </p:spPr>
        <p:txBody>
          <a:bodyPr wrap="square" rtlCol="0">
            <a:spAutoFit/>
          </a:bodyPr>
          <a:lstStyle/>
          <a:p>
            <a:r>
              <a:rPr lang="en-US" dirty="0"/>
              <a:t>Lead into class exercise 1</a:t>
            </a:r>
          </a:p>
        </p:txBody>
      </p:sp>
    </p:spTree>
    <p:extLst>
      <p:ext uri="{BB962C8B-B14F-4D97-AF65-F5344CB8AC3E}">
        <p14:creationId xmlns:p14="http://schemas.microsoft.com/office/powerpoint/2010/main" val="2992516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fontScale="90000"/>
          </a:bodyPr>
          <a:lstStyle/>
          <a:p>
            <a:r>
              <a:rPr lang="en-US" b="1" dirty="0">
                <a:solidFill>
                  <a:schemeClr val="bg1"/>
                </a:solidFill>
              </a:rPr>
              <a:t>Deriving components (example): use case driven design</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33</a:t>
            </a:fld>
            <a:endParaRPr lang="en-US" dirty="0"/>
          </a:p>
        </p:txBody>
      </p:sp>
      <p:grpSp>
        <p:nvGrpSpPr>
          <p:cNvPr id="54" name="Group 53">
            <a:extLst>
              <a:ext uri="{FF2B5EF4-FFF2-40B4-BE49-F238E27FC236}">
                <a16:creationId xmlns:a16="http://schemas.microsoft.com/office/drawing/2014/main" id="{3D9E552C-BF6A-3AA4-24E5-059553A032C3}"/>
              </a:ext>
            </a:extLst>
          </p:cNvPr>
          <p:cNvGrpSpPr/>
          <p:nvPr/>
        </p:nvGrpSpPr>
        <p:grpSpPr>
          <a:xfrm>
            <a:off x="6664077" y="1017809"/>
            <a:ext cx="5118295" cy="2603864"/>
            <a:chOff x="254976" y="1036909"/>
            <a:chExt cx="5118295" cy="2603864"/>
          </a:xfrm>
        </p:grpSpPr>
        <p:pic>
          <p:nvPicPr>
            <p:cNvPr id="20" name="Picture 19">
              <a:extLst>
                <a:ext uri="{FF2B5EF4-FFF2-40B4-BE49-F238E27FC236}">
                  <a16:creationId xmlns:a16="http://schemas.microsoft.com/office/drawing/2014/main" id="{00E63C24-E437-0B1B-D550-874974ECEE92}"/>
                </a:ext>
              </a:extLst>
            </p:cNvPr>
            <p:cNvPicPr>
              <a:picLocks noChangeAspect="1"/>
            </p:cNvPicPr>
            <p:nvPr/>
          </p:nvPicPr>
          <p:blipFill>
            <a:blip r:embed="rId2"/>
            <a:stretch>
              <a:fillRect/>
            </a:stretch>
          </p:blipFill>
          <p:spPr>
            <a:xfrm>
              <a:off x="254976" y="1036909"/>
              <a:ext cx="5118295" cy="2603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48" name="Group 47">
              <a:extLst>
                <a:ext uri="{FF2B5EF4-FFF2-40B4-BE49-F238E27FC236}">
                  <a16:creationId xmlns:a16="http://schemas.microsoft.com/office/drawing/2014/main" id="{7549F9C1-DF80-DCC3-67FA-6DD1BA60D97B}"/>
                </a:ext>
              </a:extLst>
            </p:cNvPr>
            <p:cNvGrpSpPr/>
            <p:nvPr/>
          </p:nvGrpSpPr>
          <p:grpSpPr>
            <a:xfrm>
              <a:off x="556846" y="2589334"/>
              <a:ext cx="489438" cy="958361"/>
              <a:chOff x="556846" y="2589334"/>
              <a:chExt cx="489438" cy="958361"/>
            </a:xfrm>
          </p:grpSpPr>
          <p:sp>
            <p:nvSpPr>
              <p:cNvPr id="21" name="Rectangle: Rounded Corners 20">
                <a:extLst>
                  <a:ext uri="{FF2B5EF4-FFF2-40B4-BE49-F238E27FC236}">
                    <a16:creationId xmlns:a16="http://schemas.microsoft.com/office/drawing/2014/main" id="{2C0648AA-72C2-57BC-208B-7BD2140B180F}"/>
                  </a:ext>
                </a:extLst>
              </p:cNvPr>
              <p:cNvSpPr/>
              <p:nvPr/>
            </p:nvSpPr>
            <p:spPr>
              <a:xfrm>
                <a:off x="556846" y="2589334"/>
                <a:ext cx="489438" cy="958361"/>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8B9B2F2-15F1-6D58-D90F-DB9545BDEF40}"/>
                  </a:ext>
                </a:extLst>
              </p:cNvPr>
              <p:cNvSpPr/>
              <p:nvPr/>
            </p:nvSpPr>
            <p:spPr>
              <a:xfrm>
                <a:off x="647698" y="2708030"/>
                <a:ext cx="307731" cy="307731"/>
              </a:xfrm>
              <a:prstGeom prst="ellipse">
                <a:avLst/>
              </a:prstGeom>
              <a:solidFill>
                <a:srgbClr val="FF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208AC5F-97BF-5C91-A2B9-798D04939F1E}"/>
                  </a:ext>
                </a:extLst>
              </p:cNvPr>
              <p:cNvSpPr/>
              <p:nvPr/>
            </p:nvSpPr>
            <p:spPr>
              <a:xfrm>
                <a:off x="647699" y="3134456"/>
                <a:ext cx="307731" cy="307731"/>
              </a:xfrm>
              <a:prstGeom prst="ellipse">
                <a:avLst/>
              </a:prstGeom>
              <a:solidFill>
                <a:schemeClr val="accent6">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2D86119A-0158-EB30-8789-4E22DBF3FD30}"/>
                </a:ext>
              </a:extLst>
            </p:cNvPr>
            <p:cNvGrpSpPr/>
            <p:nvPr/>
          </p:nvGrpSpPr>
          <p:grpSpPr>
            <a:xfrm>
              <a:off x="4314092" y="2589334"/>
              <a:ext cx="489438" cy="958361"/>
              <a:chOff x="4314092" y="2589334"/>
              <a:chExt cx="489438" cy="958361"/>
            </a:xfrm>
          </p:grpSpPr>
          <p:sp>
            <p:nvSpPr>
              <p:cNvPr id="24" name="Rectangle: Rounded Corners 23">
                <a:extLst>
                  <a:ext uri="{FF2B5EF4-FFF2-40B4-BE49-F238E27FC236}">
                    <a16:creationId xmlns:a16="http://schemas.microsoft.com/office/drawing/2014/main" id="{9671779A-888F-6229-E61D-27C0906A525E}"/>
                  </a:ext>
                </a:extLst>
              </p:cNvPr>
              <p:cNvSpPr/>
              <p:nvPr/>
            </p:nvSpPr>
            <p:spPr>
              <a:xfrm>
                <a:off x="4314092" y="2589334"/>
                <a:ext cx="489438" cy="958361"/>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F52EB77-C2C0-7812-2D00-DD7C42BCD80C}"/>
                  </a:ext>
                </a:extLst>
              </p:cNvPr>
              <p:cNvSpPr/>
              <p:nvPr/>
            </p:nvSpPr>
            <p:spPr>
              <a:xfrm>
                <a:off x="4404944" y="2708030"/>
                <a:ext cx="307731" cy="307731"/>
              </a:xfrm>
              <a:prstGeom prst="ellipse">
                <a:avLst/>
              </a:prstGeom>
              <a:solidFill>
                <a:srgbClr val="9A25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F186779-01C8-8875-BE51-7430DA4F6CE5}"/>
                  </a:ext>
                </a:extLst>
              </p:cNvPr>
              <p:cNvSpPr/>
              <p:nvPr/>
            </p:nvSpPr>
            <p:spPr>
              <a:xfrm>
                <a:off x="4404945" y="3134456"/>
                <a:ext cx="307731" cy="307731"/>
              </a:xfrm>
              <a:prstGeom prst="ellipse">
                <a:avLst/>
              </a:prstGeom>
              <a:solidFill>
                <a:srgbClr val="00B05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B5D0B8E5-4ADF-1DD9-07E7-081D5CB04AC5}"/>
              </a:ext>
            </a:extLst>
          </p:cNvPr>
          <p:cNvGrpSpPr/>
          <p:nvPr/>
        </p:nvGrpSpPr>
        <p:grpSpPr>
          <a:xfrm>
            <a:off x="327076" y="1017809"/>
            <a:ext cx="5200849" cy="2603864"/>
            <a:chOff x="6040654" y="3525045"/>
            <a:chExt cx="5200849" cy="2603864"/>
          </a:xfrm>
        </p:grpSpPr>
        <p:pic>
          <p:nvPicPr>
            <p:cNvPr id="41" name="Picture 40">
              <a:extLst>
                <a:ext uri="{FF2B5EF4-FFF2-40B4-BE49-F238E27FC236}">
                  <a16:creationId xmlns:a16="http://schemas.microsoft.com/office/drawing/2014/main" id="{ECD1E2A0-5ED6-9693-9D9B-56209242EA8D}"/>
                </a:ext>
              </a:extLst>
            </p:cNvPr>
            <p:cNvPicPr>
              <a:picLocks noChangeAspect="1"/>
            </p:cNvPicPr>
            <p:nvPr/>
          </p:nvPicPr>
          <p:blipFill>
            <a:blip r:embed="rId3"/>
            <a:stretch>
              <a:fillRect/>
            </a:stretch>
          </p:blipFill>
          <p:spPr>
            <a:xfrm>
              <a:off x="6040654" y="3525045"/>
              <a:ext cx="5200849" cy="2603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44" name="Group 43">
              <a:extLst>
                <a:ext uri="{FF2B5EF4-FFF2-40B4-BE49-F238E27FC236}">
                  <a16:creationId xmlns:a16="http://schemas.microsoft.com/office/drawing/2014/main" id="{5B669DE2-1DB6-29CB-407A-ADDDBBBDDC81}"/>
                </a:ext>
              </a:extLst>
            </p:cNvPr>
            <p:cNvGrpSpPr/>
            <p:nvPr/>
          </p:nvGrpSpPr>
          <p:grpSpPr>
            <a:xfrm>
              <a:off x="6348046" y="5033596"/>
              <a:ext cx="489438" cy="958361"/>
              <a:chOff x="4314092" y="2589334"/>
              <a:chExt cx="489438" cy="958361"/>
            </a:xfrm>
          </p:grpSpPr>
          <p:sp>
            <p:nvSpPr>
              <p:cNvPr id="45" name="Rectangle: Rounded Corners 44">
                <a:extLst>
                  <a:ext uri="{FF2B5EF4-FFF2-40B4-BE49-F238E27FC236}">
                    <a16:creationId xmlns:a16="http://schemas.microsoft.com/office/drawing/2014/main" id="{6386D030-BF20-DFD3-B343-66370C40E08E}"/>
                  </a:ext>
                </a:extLst>
              </p:cNvPr>
              <p:cNvSpPr/>
              <p:nvPr/>
            </p:nvSpPr>
            <p:spPr>
              <a:xfrm>
                <a:off x="4314092" y="2589334"/>
                <a:ext cx="489438" cy="958361"/>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F84FEA4-4D82-DA5E-C273-3D680F3F6A25}"/>
                  </a:ext>
                </a:extLst>
              </p:cNvPr>
              <p:cNvSpPr/>
              <p:nvPr/>
            </p:nvSpPr>
            <p:spPr>
              <a:xfrm>
                <a:off x="4404944" y="2708030"/>
                <a:ext cx="307731" cy="307731"/>
              </a:xfrm>
              <a:prstGeom prst="ellipse">
                <a:avLst/>
              </a:prstGeom>
              <a:solidFill>
                <a:srgbClr val="9A25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67DF6C7-205A-FD90-9BA5-D1E012D57CB2}"/>
                  </a:ext>
                </a:extLst>
              </p:cNvPr>
              <p:cNvSpPr/>
              <p:nvPr/>
            </p:nvSpPr>
            <p:spPr>
              <a:xfrm>
                <a:off x="4404945" y="3134456"/>
                <a:ext cx="307731" cy="307731"/>
              </a:xfrm>
              <a:prstGeom prst="ellipse">
                <a:avLst/>
              </a:prstGeom>
              <a:solidFill>
                <a:srgbClr val="00B05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1731C886-DFEB-43D9-62EC-156BB37D3066}"/>
                </a:ext>
              </a:extLst>
            </p:cNvPr>
            <p:cNvGrpSpPr/>
            <p:nvPr/>
          </p:nvGrpSpPr>
          <p:grpSpPr>
            <a:xfrm>
              <a:off x="10108223" y="5050120"/>
              <a:ext cx="489438" cy="958361"/>
              <a:chOff x="556846" y="2589334"/>
              <a:chExt cx="489438" cy="958361"/>
            </a:xfrm>
          </p:grpSpPr>
          <p:sp>
            <p:nvSpPr>
              <p:cNvPr id="50" name="Rectangle: Rounded Corners 49">
                <a:extLst>
                  <a:ext uri="{FF2B5EF4-FFF2-40B4-BE49-F238E27FC236}">
                    <a16:creationId xmlns:a16="http://schemas.microsoft.com/office/drawing/2014/main" id="{E236AFFA-ED51-30CF-391C-F473041B6BE1}"/>
                  </a:ext>
                </a:extLst>
              </p:cNvPr>
              <p:cNvSpPr/>
              <p:nvPr/>
            </p:nvSpPr>
            <p:spPr>
              <a:xfrm>
                <a:off x="556846" y="2589334"/>
                <a:ext cx="489438" cy="958361"/>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E20C138-7383-9D80-202E-7002E67EA3DC}"/>
                  </a:ext>
                </a:extLst>
              </p:cNvPr>
              <p:cNvSpPr/>
              <p:nvPr/>
            </p:nvSpPr>
            <p:spPr>
              <a:xfrm>
                <a:off x="647698" y="2708030"/>
                <a:ext cx="307731" cy="307731"/>
              </a:xfrm>
              <a:prstGeom prst="ellipse">
                <a:avLst/>
              </a:prstGeom>
              <a:solidFill>
                <a:srgbClr val="FF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A85954E-5EFA-2D25-0906-181825EB924F}"/>
                  </a:ext>
                </a:extLst>
              </p:cNvPr>
              <p:cNvSpPr/>
              <p:nvPr/>
            </p:nvSpPr>
            <p:spPr>
              <a:xfrm>
                <a:off x="647699" y="3134456"/>
                <a:ext cx="307731" cy="307731"/>
              </a:xfrm>
              <a:prstGeom prst="ellipse">
                <a:avLst/>
              </a:prstGeom>
              <a:solidFill>
                <a:schemeClr val="accent6">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Oval 54">
            <a:extLst>
              <a:ext uri="{FF2B5EF4-FFF2-40B4-BE49-F238E27FC236}">
                <a16:creationId xmlns:a16="http://schemas.microsoft.com/office/drawing/2014/main" id="{B01094B4-C79A-4250-EDCF-66A6A2C9CECC}"/>
              </a:ext>
            </a:extLst>
          </p:cNvPr>
          <p:cNvSpPr/>
          <p:nvPr/>
        </p:nvSpPr>
        <p:spPr>
          <a:xfrm>
            <a:off x="5879278" y="2077921"/>
            <a:ext cx="11430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2D3A95-A048-5DDE-6E48-E082EB72413F}"/>
              </a:ext>
            </a:extLst>
          </p:cNvPr>
          <p:cNvSpPr/>
          <p:nvPr/>
        </p:nvSpPr>
        <p:spPr>
          <a:xfrm>
            <a:off x="6058054" y="2077921"/>
            <a:ext cx="11430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E1AE136-0558-E61B-CA46-105FC507D33C}"/>
              </a:ext>
            </a:extLst>
          </p:cNvPr>
          <p:cNvSpPr/>
          <p:nvPr/>
        </p:nvSpPr>
        <p:spPr>
          <a:xfrm>
            <a:off x="6236830" y="2077921"/>
            <a:ext cx="11430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C386D9D-35A4-78BA-3AED-93F7D6A41BD2}"/>
              </a:ext>
            </a:extLst>
          </p:cNvPr>
          <p:cNvGrpSpPr/>
          <p:nvPr/>
        </p:nvGrpSpPr>
        <p:grpSpPr>
          <a:xfrm>
            <a:off x="3138856" y="3929357"/>
            <a:ext cx="5539154" cy="2717631"/>
            <a:chOff x="3138856" y="3929357"/>
            <a:chExt cx="5539154" cy="2717631"/>
          </a:xfrm>
        </p:grpSpPr>
        <p:sp>
          <p:nvSpPr>
            <p:cNvPr id="58" name="Rectangle 57">
              <a:extLst>
                <a:ext uri="{FF2B5EF4-FFF2-40B4-BE49-F238E27FC236}">
                  <a16:creationId xmlns:a16="http://schemas.microsoft.com/office/drawing/2014/main" id="{B2A1EED3-FB00-388A-2BC9-A8DAD2BF1471}"/>
                </a:ext>
              </a:extLst>
            </p:cNvPr>
            <p:cNvSpPr/>
            <p:nvPr/>
          </p:nvSpPr>
          <p:spPr>
            <a:xfrm>
              <a:off x="3138856" y="3929357"/>
              <a:ext cx="5539154" cy="2717631"/>
            </a:xfrm>
            <a:prstGeom prst="rect">
              <a:avLst/>
            </a:prstGeom>
            <a:solidFill>
              <a:schemeClr val="bg1"/>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A0ACCAB9-DC07-0B8C-DAF5-A6F64A306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903" y="4026069"/>
              <a:ext cx="5238750" cy="2476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0323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fontScale="90000"/>
          </a:bodyPr>
          <a:lstStyle/>
          <a:p>
            <a:r>
              <a:rPr lang="en-US" b="1" dirty="0">
                <a:solidFill>
                  <a:schemeClr val="bg1"/>
                </a:solidFill>
              </a:rPr>
              <a:t>Deriving components (example): use case driven design</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34</a:t>
            </a:fld>
            <a:endParaRPr lang="en-US" dirty="0"/>
          </a:p>
        </p:txBody>
      </p:sp>
      <p:grpSp>
        <p:nvGrpSpPr>
          <p:cNvPr id="5" name="Group 4">
            <a:extLst>
              <a:ext uri="{FF2B5EF4-FFF2-40B4-BE49-F238E27FC236}">
                <a16:creationId xmlns:a16="http://schemas.microsoft.com/office/drawing/2014/main" id="{7F06E9EC-A4C6-75F9-686B-DA98CEF70C36}"/>
              </a:ext>
            </a:extLst>
          </p:cNvPr>
          <p:cNvGrpSpPr/>
          <p:nvPr/>
        </p:nvGrpSpPr>
        <p:grpSpPr>
          <a:xfrm>
            <a:off x="295576" y="1134696"/>
            <a:ext cx="5118295" cy="2603864"/>
            <a:chOff x="254976" y="1036909"/>
            <a:chExt cx="5118295" cy="2603864"/>
          </a:xfrm>
        </p:grpSpPr>
        <p:pic>
          <p:nvPicPr>
            <p:cNvPr id="7" name="Picture 6">
              <a:extLst>
                <a:ext uri="{FF2B5EF4-FFF2-40B4-BE49-F238E27FC236}">
                  <a16:creationId xmlns:a16="http://schemas.microsoft.com/office/drawing/2014/main" id="{080260EE-0810-1F94-1F41-8AE8193D8293}"/>
                </a:ext>
              </a:extLst>
            </p:cNvPr>
            <p:cNvPicPr>
              <a:picLocks noChangeAspect="1"/>
            </p:cNvPicPr>
            <p:nvPr/>
          </p:nvPicPr>
          <p:blipFill>
            <a:blip r:embed="rId2"/>
            <a:stretch>
              <a:fillRect/>
            </a:stretch>
          </p:blipFill>
          <p:spPr>
            <a:xfrm>
              <a:off x="254976" y="1036909"/>
              <a:ext cx="5118295" cy="2603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8" name="Group 7">
              <a:extLst>
                <a:ext uri="{FF2B5EF4-FFF2-40B4-BE49-F238E27FC236}">
                  <a16:creationId xmlns:a16="http://schemas.microsoft.com/office/drawing/2014/main" id="{33E66767-BDED-D2CA-DBEA-61EF87771725}"/>
                </a:ext>
              </a:extLst>
            </p:cNvPr>
            <p:cNvGrpSpPr/>
            <p:nvPr/>
          </p:nvGrpSpPr>
          <p:grpSpPr>
            <a:xfrm>
              <a:off x="556846" y="2589334"/>
              <a:ext cx="489438" cy="958361"/>
              <a:chOff x="556846" y="2589334"/>
              <a:chExt cx="489438" cy="958361"/>
            </a:xfrm>
          </p:grpSpPr>
          <p:sp>
            <p:nvSpPr>
              <p:cNvPr id="13" name="Rectangle: Rounded Corners 12">
                <a:extLst>
                  <a:ext uri="{FF2B5EF4-FFF2-40B4-BE49-F238E27FC236}">
                    <a16:creationId xmlns:a16="http://schemas.microsoft.com/office/drawing/2014/main" id="{B61BFC8C-0E18-78EA-5FBB-9B4893D0503B}"/>
                  </a:ext>
                </a:extLst>
              </p:cNvPr>
              <p:cNvSpPr/>
              <p:nvPr/>
            </p:nvSpPr>
            <p:spPr>
              <a:xfrm>
                <a:off x="556846" y="2589334"/>
                <a:ext cx="489438" cy="958361"/>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BD40D23-EDF9-A78A-3A85-E89377E6EAF4}"/>
                  </a:ext>
                </a:extLst>
              </p:cNvPr>
              <p:cNvSpPr/>
              <p:nvPr/>
            </p:nvSpPr>
            <p:spPr>
              <a:xfrm>
                <a:off x="647698" y="2708030"/>
                <a:ext cx="307731" cy="307731"/>
              </a:xfrm>
              <a:prstGeom prst="ellipse">
                <a:avLst/>
              </a:prstGeom>
              <a:solidFill>
                <a:srgbClr val="FF00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BA0425B-67B6-55DD-A139-92DA1E12DC84}"/>
                  </a:ext>
                </a:extLst>
              </p:cNvPr>
              <p:cNvSpPr/>
              <p:nvPr/>
            </p:nvSpPr>
            <p:spPr>
              <a:xfrm>
                <a:off x="647699" y="3134456"/>
                <a:ext cx="307731" cy="307731"/>
              </a:xfrm>
              <a:prstGeom prst="ellipse">
                <a:avLst/>
              </a:prstGeom>
              <a:solidFill>
                <a:schemeClr val="accent6">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3DF811C-C9DD-BA78-C944-364C3C4DB841}"/>
                </a:ext>
              </a:extLst>
            </p:cNvPr>
            <p:cNvGrpSpPr/>
            <p:nvPr/>
          </p:nvGrpSpPr>
          <p:grpSpPr>
            <a:xfrm>
              <a:off x="4314092" y="2589334"/>
              <a:ext cx="489438" cy="958361"/>
              <a:chOff x="4314092" y="2589334"/>
              <a:chExt cx="489438" cy="958361"/>
            </a:xfrm>
          </p:grpSpPr>
          <p:sp>
            <p:nvSpPr>
              <p:cNvPr id="10" name="Rectangle: Rounded Corners 9">
                <a:extLst>
                  <a:ext uri="{FF2B5EF4-FFF2-40B4-BE49-F238E27FC236}">
                    <a16:creationId xmlns:a16="http://schemas.microsoft.com/office/drawing/2014/main" id="{48A4DA47-143B-B5A6-9DF2-FBCF778D6C62}"/>
                  </a:ext>
                </a:extLst>
              </p:cNvPr>
              <p:cNvSpPr/>
              <p:nvPr/>
            </p:nvSpPr>
            <p:spPr>
              <a:xfrm>
                <a:off x="4314092" y="2589334"/>
                <a:ext cx="489438" cy="958361"/>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B3E32EA-50F9-31BD-FC23-5F818E65EB8D}"/>
                  </a:ext>
                </a:extLst>
              </p:cNvPr>
              <p:cNvSpPr/>
              <p:nvPr/>
            </p:nvSpPr>
            <p:spPr>
              <a:xfrm>
                <a:off x="4404944" y="2708030"/>
                <a:ext cx="307731" cy="307731"/>
              </a:xfrm>
              <a:prstGeom prst="ellipse">
                <a:avLst/>
              </a:prstGeom>
              <a:solidFill>
                <a:srgbClr val="9A250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D13414-2411-6C10-7007-5BC84BEF80DB}"/>
                  </a:ext>
                </a:extLst>
              </p:cNvPr>
              <p:cNvSpPr/>
              <p:nvPr/>
            </p:nvSpPr>
            <p:spPr>
              <a:xfrm>
                <a:off x="4404945" y="3134456"/>
                <a:ext cx="307731" cy="307731"/>
              </a:xfrm>
              <a:prstGeom prst="ellipse">
                <a:avLst/>
              </a:prstGeom>
              <a:solidFill>
                <a:srgbClr val="00B050"/>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931BF81E-22FB-BD99-AB7B-402177D00154}"/>
              </a:ext>
            </a:extLst>
          </p:cNvPr>
          <p:cNvGrpSpPr/>
          <p:nvPr/>
        </p:nvGrpSpPr>
        <p:grpSpPr>
          <a:xfrm>
            <a:off x="114302" y="4043657"/>
            <a:ext cx="5539154" cy="2717631"/>
            <a:chOff x="3138856" y="3929357"/>
            <a:chExt cx="5539154" cy="2717631"/>
          </a:xfrm>
        </p:grpSpPr>
        <p:sp>
          <p:nvSpPr>
            <p:cNvPr id="17" name="Rectangle 16">
              <a:extLst>
                <a:ext uri="{FF2B5EF4-FFF2-40B4-BE49-F238E27FC236}">
                  <a16:creationId xmlns:a16="http://schemas.microsoft.com/office/drawing/2014/main" id="{D2A4C1E8-31F6-7CE6-97E7-699B4987F26E}"/>
                </a:ext>
              </a:extLst>
            </p:cNvPr>
            <p:cNvSpPr/>
            <p:nvPr/>
          </p:nvSpPr>
          <p:spPr>
            <a:xfrm>
              <a:off x="3138856" y="3929357"/>
              <a:ext cx="5539154" cy="2717631"/>
            </a:xfrm>
            <a:prstGeom prst="rect">
              <a:avLst/>
            </a:prstGeom>
            <a:solidFill>
              <a:schemeClr val="bg1"/>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8B5E2FDB-E35A-D970-E95D-5295DC12E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903" y="4026069"/>
              <a:ext cx="5238750" cy="247650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angle 26">
            <a:extLst>
              <a:ext uri="{FF2B5EF4-FFF2-40B4-BE49-F238E27FC236}">
                <a16:creationId xmlns:a16="http://schemas.microsoft.com/office/drawing/2014/main" id="{F5E2EE30-C15C-5E6D-6505-D49DB50B08E8}"/>
              </a:ext>
            </a:extLst>
          </p:cNvPr>
          <p:cNvSpPr/>
          <p:nvPr/>
        </p:nvSpPr>
        <p:spPr>
          <a:xfrm>
            <a:off x="5978769" y="915646"/>
            <a:ext cx="5794131" cy="5775300"/>
          </a:xfrm>
          <a:prstGeom prst="rect">
            <a:avLst/>
          </a:prstGeom>
          <a:solidFill>
            <a:srgbClr val="EBE9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83350B5-DE72-D2D1-1F2A-CD19634AE3B3}"/>
              </a:ext>
            </a:extLst>
          </p:cNvPr>
          <p:cNvSpPr txBox="1"/>
          <p:nvPr/>
        </p:nvSpPr>
        <p:spPr>
          <a:xfrm>
            <a:off x="6096000" y="938392"/>
            <a:ext cx="5439508" cy="5755422"/>
          </a:xfrm>
          <a:prstGeom prst="rect">
            <a:avLst/>
          </a:prstGeom>
          <a:noFill/>
        </p:spPr>
        <p:txBody>
          <a:bodyPr wrap="square" rtlCol="0">
            <a:spAutoFit/>
          </a:bodyPr>
          <a:lstStyle/>
          <a:p>
            <a:r>
              <a:rPr lang="en-US" sz="1600" dirty="0">
                <a:latin typeface="Dreaming Outloud Pro" panose="020F0502020204030204" pitchFamily="66" charset="0"/>
                <a:cs typeface="Dreaming Outloud Pro" panose="020F0502020204030204" pitchFamily="66" charset="0"/>
              </a:rPr>
              <a:t>Game Begins:</a:t>
            </a:r>
          </a:p>
          <a:p>
            <a:pPr marL="742950" lvl="1"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Draw board</a:t>
            </a:r>
          </a:p>
          <a:p>
            <a:pPr marL="742950" lvl="1"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Draw players</a:t>
            </a:r>
          </a:p>
          <a:p>
            <a:pPr marL="742950" lvl="1"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Create “Undo” button, faded out</a:t>
            </a:r>
          </a:p>
          <a:p>
            <a:pPr marL="742950" lvl="1"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Set turn to left-side player</a:t>
            </a:r>
          </a:p>
          <a:p>
            <a:pPr marL="742950" lvl="1"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Draw lights</a:t>
            </a:r>
          </a:p>
          <a:p>
            <a:pPr marL="742950" lvl="1" indent="-285750">
              <a:buFont typeface="Courier New" panose="02070309020205020404" pitchFamily="49" charset="0"/>
              <a:buChar char="o"/>
            </a:pPr>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Make a move - Location selected:</a:t>
            </a:r>
          </a:p>
          <a:p>
            <a:pPr marL="742950" lvl="1"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If location selected not already occupied</a:t>
            </a:r>
          </a:p>
          <a:p>
            <a:pPr marL="1200150" lvl="2"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Put current player’s representation at location selected and record move</a:t>
            </a:r>
          </a:p>
          <a:p>
            <a:pPr marL="1200150" lvl="2"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If move wins game</a:t>
            </a:r>
          </a:p>
          <a:p>
            <a:pPr marL="1657350" lvl="3"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Show winning path</a:t>
            </a:r>
          </a:p>
          <a:p>
            <a:pPr marL="1657350" lvl="3"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Prompt for another game …</a:t>
            </a:r>
          </a:p>
          <a:p>
            <a:pPr marL="2114550" lvl="4"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Restart or exit</a:t>
            </a:r>
          </a:p>
          <a:p>
            <a:pPr marL="1200150" lvl="2"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Make “Undo” not faded out</a:t>
            </a:r>
          </a:p>
          <a:p>
            <a:pPr marL="1200150" lvl="2"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Change turn to other player</a:t>
            </a:r>
          </a:p>
          <a:p>
            <a:pPr marL="742950" lvl="1"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If location already selected notify player to select an empty location</a:t>
            </a:r>
          </a:p>
          <a:p>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Undo selected:</a:t>
            </a:r>
          </a:p>
          <a:p>
            <a:pPr marL="742950" lvl="1"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Remove last move from board</a:t>
            </a:r>
          </a:p>
          <a:p>
            <a:pPr marL="742950" lvl="1" indent="-285750">
              <a:buFont typeface="Courier New" panose="02070309020205020404" pitchFamily="49" charset="0"/>
              <a:buChar char="o"/>
            </a:pPr>
            <a:r>
              <a:rPr lang="en-US" sz="1600" dirty="0">
                <a:latin typeface="Dreaming Outloud Pro" panose="020F0502020204030204" pitchFamily="66" charset="0"/>
                <a:cs typeface="Dreaming Outloud Pro" panose="020F0502020204030204" pitchFamily="66" charset="0"/>
              </a:rPr>
              <a:t>Change turn back to previous player</a:t>
            </a:r>
          </a:p>
        </p:txBody>
      </p:sp>
    </p:spTree>
    <p:extLst>
      <p:ext uri="{BB962C8B-B14F-4D97-AF65-F5344CB8AC3E}">
        <p14:creationId xmlns:p14="http://schemas.microsoft.com/office/powerpoint/2010/main" val="1508908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fontScale="90000"/>
          </a:bodyPr>
          <a:lstStyle/>
          <a:p>
            <a:r>
              <a:rPr lang="en-US" b="1" dirty="0">
                <a:solidFill>
                  <a:schemeClr val="bg1"/>
                </a:solidFill>
              </a:rPr>
              <a:t>Deriving components (example): use case driven design</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35</a:t>
            </a:fld>
            <a:endParaRPr lang="en-US" dirty="0"/>
          </a:p>
        </p:txBody>
      </p:sp>
      <p:grpSp>
        <p:nvGrpSpPr>
          <p:cNvPr id="20" name="Group 19">
            <a:extLst>
              <a:ext uri="{FF2B5EF4-FFF2-40B4-BE49-F238E27FC236}">
                <a16:creationId xmlns:a16="http://schemas.microsoft.com/office/drawing/2014/main" id="{DC15A2B5-FCE7-42C1-A0DE-EC60E5A54600}"/>
              </a:ext>
            </a:extLst>
          </p:cNvPr>
          <p:cNvGrpSpPr/>
          <p:nvPr/>
        </p:nvGrpSpPr>
        <p:grpSpPr>
          <a:xfrm>
            <a:off x="96716" y="897269"/>
            <a:ext cx="5794131" cy="5778168"/>
            <a:chOff x="5978769" y="915646"/>
            <a:chExt cx="5794131" cy="5778168"/>
          </a:xfrm>
        </p:grpSpPr>
        <p:sp>
          <p:nvSpPr>
            <p:cNvPr id="27" name="Rectangle 26">
              <a:extLst>
                <a:ext uri="{FF2B5EF4-FFF2-40B4-BE49-F238E27FC236}">
                  <a16:creationId xmlns:a16="http://schemas.microsoft.com/office/drawing/2014/main" id="{F5E2EE30-C15C-5E6D-6505-D49DB50B08E8}"/>
                </a:ext>
              </a:extLst>
            </p:cNvPr>
            <p:cNvSpPr/>
            <p:nvPr/>
          </p:nvSpPr>
          <p:spPr>
            <a:xfrm>
              <a:off x="5978769" y="915646"/>
              <a:ext cx="5794131" cy="5775300"/>
            </a:xfrm>
            <a:prstGeom prst="rect">
              <a:avLst/>
            </a:prstGeom>
            <a:solidFill>
              <a:srgbClr val="EBE9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C83350B5-DE72-D2D1-1F2A-CD19634AE3B3}"/>
                </a:ext>
              </a:extLst>
            </p:cNvPr>
            <p:cNvSpPr txBox="1"/>
            <p:nvPr/>
          </p:nvSpPr>
          <p:spPr>
            <a:xfrm>
              <a:off x="6096000" y="938392"/>
              <a:ext cx="5439508" cy="5755422"/>
            </a:xfrm>
            <a:prstGeom prst="rect">
              <a:avLst/>
            </a:prstGeom>
            <a:noFill/>
          </p:spPr>
          <p:txBody>
            <a:bodyPr wrap="square" rtlCol="0">
              <a:spAutoFit/>
            </a:bodyPr>
            <a:lstStyle/>
            <a:p>
              <a:r>
                <a:rPr lang="en-US" sz="1600" dirty="0">
                  <a:latin typeface="Dreaming Outloud Pro" panose="020F0502020204030204" pitchFamily="66" charset="0"/>
                  <a:cs typeface="Dreaming Outloud Pro" panose="020F0502020204030204" pitchFamily="66" charset="0"/>
                </a:rPr>
                <a:t>Game Begins:</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board</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players</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Create “Undo” button, faded out</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Set turn to left-side player</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lights</a:t>
              </a:r>
            </a:p>
            <a:p>
              <a:pPr marL="742950" lvl="1" indent="-285750">
                <a:buFont typeface="Courier New" panose="02070309020205020404" pitchFamily="49" charset="0"/>
                <a:buChar char="o"/>
              </a:pPr>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Location selected: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If location selected not already occupied</a:t>
              </a:r>
            </a:p>
            <a:p>
              <a:pPr marL="1200150" lvl="2"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Put current player’s represe</a:t>
              </a:r>
              <a:r>
                <a:rPr lang="en-US" sz="1600" dirty="0">
                  <a:highlight>
                    <a:srgbClr val="94BEE4"/>
                  </a:highlight>
                  <a:latin typeface="Dreaming Outloud Pro" panose="020F0502020204030204" pitchFamily="66" charset="0"/>
                  <a:cs typeface="Dreaming Outloud Pro" panose="020F0502020204030204" pitchFamily="66" charset="0"/>
                </a:rPr>
                <a:t>ntation at location selected </a:t>
              </a:r>
              <a:r>
                <a:rPr lang="en-US" sz="1600" dirty="0">
                  <a:highlight>
                    <a:srgbClr val="FF0000"/>
                  </a:highlight>
                  <a:latin typeface="Dreaming Outloud Pro" panose="020F0502020204030204" pitchFamily="66" charset="0"/>
                  <a:cs typeface="Dreaming Outloud Pro" panose="020F0502020204030204" pitchFamily="66" charset="0"/>
                </a:rPr>
                <a:t>and record move</a:t>
              </a:r>
            </a:p>
            <a:p>
              <a:pPr marL="1200150" lvl="2"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If move wins game</a:t>
              </a:r>
            </a:p>
            <a:p>
              <a:pPr marL="1657350" lvl="3"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Show win</a:t>
              </a:r>
              <a:r>
                <a:rPr lang="en-US" sz="1600" dirty="0">
                  <a:highlight>
                    <a:srgbClr val="94BEE4"/>
                  </a:highlight>
                  <a:latin typeface="Dreaming Outloud Pro" panose="020F0502020204030204" pitchFamily="66" charset="0"/>
                  <a:cs typeface="Dreaming Outloud Pro" panose="020F0502020204030204" pitchFamily="66" charset="0"/>
                </a:rPr>
                <a:t>ning path</a:t>
              </a:r>
            </a:p>
            <a:p>
              <a:pPr marL="1657350" lvl="3"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Prompt for another game …</a:t>
              </a:r>
            </a:p>
            <a:p>
              <a:pPr marL="2114550" lvl="4"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Restart or exit</a:t>
              </a:r>
            </a:p>
            <a:p>
              <a:pPr marL="1200150" lvl="2"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Make “Undo” not faded out</a:t>
              </a:r>
            </a:p>
            <a:p>
              <a:pPr marL="1200150" lvl="2"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Change turn to other player</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If location already selected </a:t>
              </a:r>
              <a:r>
                <a:rPr lang="en-US" sz="1600" dirty="0">
                  <a:highlight>
                    <a:srgbClr val="94BEE4"/>
                  </a:highlight>
                  <a:latin typeface="Dreaming Outloud Pro" panose="020F0502020204030204" pitchFamily="66" charset="0"/>
                  <a:cs typeface="Dreaming Outloud Pro" panose="020F0502020204030204" pitchFamily="66" charset="0"/>
                </a:rPr>
                <a:t>notify player to select an empty location</a:t>
              </a:r>
            </a:p>
            <a:p>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Undo selected: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Remove last move from board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Change turn back to previous player</a:t>
              </a:r>
            </a:p>
          </p:txBody>
        </p:sp>
        <p:pic>
          <p:nvPicPr>
            <p:cNvPr id="6" name="Picture 5">
              <a:extLst>
                <a:ext uri="{FF2B5EF4-FFF2-40B4-BE49-F238E27FC236}">
                  <a16:creationId xmlns:a16="http://schemas.microsoft.com/office/drawing/2014/main" id="{92AAC13F-3BBB-B2AA-AEA6-8ACAF4105AD0}"/>
                </a:ext>
              </a:extLst>
            </p:cNvPr>
            <p:cNvPicPr>
              <a:picLocks noChangeAspect="1"/>
            </p:cNvPicPr>
            <p:nvPr/>
          </p:nvPicPr>
          <p:blipFill>
            <a:blip r:embed="rId2"/>
            <a:stretch>
              <a:fillRect/>
            </a:stretch>
          </p:blipFill>
          <p:spPr>
            <a:xfrm>
              <a:off x="9907947" y="1011115"/>
              <a:ext cx="1824906" cy="1872469"/>
            </a:xfrm>
            <a:prstGeom prst="rect">
              <a:avLst/>
            </a:prstGeom>
          </p:spPr>
        </p:pic>
      </p:grpSp>
      <p:sp>
        <p:nvSpPr>
          <p:cNvPr id="21" name="Rectangle 20">
            <a:extLst>
              <a:ext uri="{FF2B5EF4-FFF2-40B4-BE49-F238E27FC236}">
                <a16:creationId xmlns:a16="http://schemas.microsoft.com/office/drawing/2014/main" id="{132B8D2D-8F4C-4CBD-25D2-C0086DFA219D}"/>
              </a:ext>
            </a:extLst>
          </p:cNvPr>
          <p:cNvSpPr/>
          <p:nvPr/>
        </p:nvSpPr>
        <p:spPr>
          <a:xfrm>
            <a:off x="6462346" y="1204546"/>
            <a:ext cx="2505808" cy="1380392"/>
          </a:xfrm>
          <a:prstGeom prst="rect">
            <a:avLst/>
          </a:prstGeom>
          <a:solidFill>
            <a:srgbClr val="94BE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Graphical User Interface</a:t>
            </a:r>
          </a:p>
          <a:p>
            <a:pPr algn="ctr"/>
            <a:r>
              <a:rPr lang="en-US" dirty="0"/>
              <a:t>(GUI)</a:t>
            </a:r>
          </a:p>
          <a:p>
            <a:pPr marL="285750" indent="-285750">
              <a:buFont typeface="Arial" panose="020B0604020202020204" pitchFamily="34" charset="0"/>
              <a:buChar char="•"/>
            </a:pPr>
            <a:r>
              <a:rPr lang="en-US" dirty="0"/>
              <a:t>Handle user input</a:t>
            </a:r>
          </a:p>
          <a:p>
            <a:pPr marL="285750" indent="-285750">
              <a:buFont typeface="Arial" panose="020B0604020202020204" pitchFamily="34" charset="0"/>
              <a:buChar char="•"/>
            </a:pPr>
            <a:r>
              <a:rPr lang="en-US" dirty="0"/>
              <a:t>Update user display</a:t>
            </a:r>
          </a:p>
        </p:txBody>
      </p:sp>
      <p:sp>
        <p:nvSpPr>
          <p:cNvPr id="22" name="Rectangle 21">
            <a:extLst>
              <a:ext uri="{FF2B5EF4-FFF2-40B4-BE49-F238E27FC236}">
                <a16:creationId xmlns:a16="http://schemas.microsoft.com/office/drawing/2014/main" id="{7C44411A-D639-57E4-DF82-46489E9DDA3A}"/>
              </a:ext>
            </a:extLst>
          </p:cNvPr>
          <p:cNvSpPr/>
          <p:nvPr/>
        </p:nvSpPr>
        <p:spPr>
          <a:xfrm>
            <a:off x="6462346" y="3153213"/>
            <a:ext cx="2505808" cy="138039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Game representation</a:t>
            </a:r>
          </a:p>
          <a:p>
            <a:pPr algn="ctr"/>
            <a:r>
              <a:rPr lang="en-US" dirty="0"/>
              <a:t>(Data structures/classes)</a:t>
            </a:r>
          </a:p>
          <a:p>
            <a:pPr marL="285750" indent="-285750">
              <a:buFont typeface="Arial" panose="020B0604020202020204" pitchFamily="34" charset="0"/>
              <a:buChar char="•"/>
            </a:pPr>
            <a:r>
              <a:rPr lang="en-US" dirty="0"/>
              <a:t>Turn</a:t>
            </a:r>
          </a:p>
          <a:p>
            <a:pPr marL="285750" indent="-285750">
              <a:buFont typeface="Arial" panose="020B0604020202020204" pitchFamily="34" charset="0"/>
              <a:buChar char="•"/>
            </a:pPr>
            <a:r>
              <a:rPr lang="en-US" dirty="0"/>
              <a:t>Board</a:t>
            </a:r>
          </a:p>
          <a:p>
            <a:pPr marL="285750" indent="-285750">
              <a:buFont typeface="Arial" panose="020B0604020202020204" pitchFamily="34" charset="0"/>
              <a:buChar char="•"/>
            </a:pPr>
            <a:r>
              <a:rPr lang="en-US" dirty="0"/>
              <a:t>Move history</a:t>
            </a:r>
          </a:p>
        </p:txBody>
      </p:sp>
      <p:sp>
        <p:nvSpPr>
          <p:cNvPr id="23" name="Rectangle 22">
            <a:extLst>
              <a:ext uri="{FF2B5EF4-FFF2-40B4-BE49-F238E27FC236}">
                <a16:creationId xmlns:a16="http://schemas.microsoft.com/office/drawing/2014/main" id="{91BAB2BD-A62F-5B6F-6C54-F361E01AA053}"/>
              </a:ext>
            </a:extLst>
          </p:cNvPr>
          <p:cNvSpPr/>
          <p:nvPr/>
        </p:nvSpPr>
        <p:spPr>
          <a:xfrm>
            <a:off x="6462346" y="5112483"/>
            <a:ext cx="2505808" cy="1380392"/>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Game Engine</a:t>
            </a:r>
          </a:p>
          <a:p>
            <a:pPr marL="285750" indent="-285750">
              <a:buFont typeface="Arial" panose="020B0604020202020204" pitchFamily="34" charset="0"/>
              <a:buChar char="•"/>
            </a:pPr>
            <a:r>
              <a:rPr lang="en-US" dirty="0"/>
              <a:t>Legal move?</a:t>
            </a:r>
          </a:p>
          <a:p>
            <a:pPr marL="285750" indent="-285750">
              <a:buFont typeface="Arial" panose="020B0604020202020204" pitchFamily="34" charset="0"/>
              <a:buChar char="•"/>
            </a:pPr>
            <a:r>
              <a:rPr lang="en-US" dirty="0"/>
              <a:t>Make move</a:t>
            </a:r>
          </a:p>
          <a:p>
            <a:pPr marL="285750" indent="-285750">
              <a:buFont typeface="Arial" panose="020B0604020202020204" pitchFamily="34" charset="0"/>
              <a:buChar char="•"/>
            </a:pPr>
            <a:r>
              <a:rPr lang="en-US" dirty="0"/>
              <a:t>Winning move?</a:t>
            </a:r>
          </a:p>
        </p:txBody>
      </p:sp>
    </p:spTree>
    <p:extLst>
      <p:ext uri="{BB962C8B-B14F-4D97-AF65-F5344CB8AC3E}">
        <p14:creationId xmlns:p14="http://schemas.microsoft.com/office/powerpoint/2010/main" val="244861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Deriving design information</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36</a:t>
            </a:fld>
            <a:endParaRPr lang="en-US" dirty="0"/>
          </a:p>
        </p:txBody>
      </p:sp>
      <p:sp>
        <p:nvSpPr>
          <p:cNvPr id="8" name="TextBox 7"/>
          <p:cNvSpPr txBox="1"/>
          <p:nvPr/>
        </p:nvSpPr>
        <p:spPr>
          <a:xfrm>
            <a:off x="3784471" y="878132"/>
            <a:ext cx="2634143" cy="3046988"/>
          </a:xfrm>
          <a:prstGeom prst="rect">
            <a:avLst/>
          </a:prstGeom>
          <a:solidFill>
            <a:schemeClr val="accent1">
              <a:lumMod val="20000"/>
              <a:lumOff val="80000"/>
            </a:schemeClr>
          </a:solidFill>
        </p:spPr>
        <p:txBody>
          <a:bodyPr wrap="square" rtlCol="0">
            <a:spAutoFit/>
          </a:bodyPr>
          <a:lstStyle/>
          <a:p>
            <a:r>
              <a:rPr lang="en-US" sz="1600" dirty="0"/>
              <a:t>For the task assigned to your group:</a:t>
            </a:r>
          </a:p>
          <a:p>
            <a:pPr marL="285750" indent="-285750">
              <a:buFont typeface="Arial" panose="020B0604020202020204" pitchFamily="34" charset="0"/>
              <a:buChar char="•"/>
            </a:pPr>
            <a:r>
              <a:rPr lang="en-US" sz="1600" dirty="0"/>
              <a:t>Trace through and record all steps you can think of that a program must go through to complete the task (both for desired outcomes and exceptions)</a:t>
            </a:r>
          </a:p>
          <a:p>
            <a:pPr marL="285750" indent="-285750">
              <a:buFont typeface="Arial" panose="020B0604020202020204" pitchFamily="34" charset="0"/>
              <a:buChar char="•"/>
            </a:pPr>
            <a:r>
              <a:rPr lang="en-US" sz="1600" dirty="0"/>
              <a:t>Keep track of any incompletely specified requirements/questions that come up</a:t>
            </a:r>
          </a:p>
        </p:txBody>
      </p:sp>
      <p:sp>
        <p:nvSpPr>
          <p:cNvPr id="5" name="Folded Corner 4"/>
          <p:cNvSpPr/>
          <p:nvPr/>
        </p:nvSpPr>
        <p:spPr>
          <a:xfrm>
            <a:off x="242710" y="1035989"/>
            <a:ext cx="2973067" cy="2731275"/>
          </a:xfrm>
          <a:prstGeom prst="foldedCorner">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70C0"/>
                </a:solidFill>
              </a:rPr>
              <a:t>Class exercise</a:t>
            </a:r>
          </a:p>
        </p:txBody>
      </p:sp>
      <p:sp>
        <p:nvSpPr>
          <p:cNvPr id="14" name="TextBox 13">
            <a:extLst>
              <a:ext uri="{FF2B5EF4-FFF2-40B4-BE49-F238E27FC236}">
                <a16:creationId xmlns:a16="http://schemas.microsoft.com/office/drawing/2014/main" id="{7919750E-5DEA-8B35-0465-DA9584791ECB}"/>
              </a:ext>
            </a:extLst>
          </p:cNvPr>
          <p:cNvSpPr txBox="1"/>
          <p:nvPr/>
        </p:nvSpPr>
        <p:spPr>
          <a:xfrm>
            <a:off x="7665919" y="1702106"/>
            <a:ext cx="2634143" cy="830997"/>
          </a:xfrm>
          <a:prstGeom prst="rect">
            <a:avLst/>
          </a:prstGeom>
          <a:solidFill>
            <a:schemeClr val="accent1">
              <a:lumMod val="20000"/>
              <a:lumOff val="80000"/>
            </a:schemeClr>
          </a:solidFill>
        </p:spPr>
        <p:txBody>
          <a:bodyPr wrap="square" rtlCol="0">
            <a:spAutoFit/>
          </a:bodyPr>
          <a:lstStyle/>
          <a:p>
            <a:r>
              <a:rPr lang="en-US" sz="1600" dirty="0"/>
              <a:t>Then as a full class:</a:t>
            </a:r>
          </a:p>
          <a:p>
            <a:pPr marL="285750" indent="-285750">
              <a:buFont typeface="Arial" panose="020B0604020202020204" pitchFamily="34" charset="0"/>
              <a:buChar char="•"/>
            </a:pPr>
            <a:r>
              <a:rPr lang="en-US" sz="1600" dirty="0"/>
              <a:t>List all</a:t>
            </a:r>
          </a:p>
          <a:p>
            <a:pPr marL="285750" indent="-285750">
              <a:buFont typeface="Arial" panose="020B0604020202020204" pitchFamily="34" charset="0"/>
              <a:buChar char="•"/>
            </a:pPr>
            <a:r>
              <a:rPr lang="en-US" sz="1600" dirty="0"/>
              <a:t>Cluster</a:t>
            </a:r>
          </a:p>
        </p:txBody>
      </p:sp>
      <p:sp>
        <p:nvSpPr>
          <p:cNvPr id="15" name="Arrow: Down 14">
            <a:extLst>
              <a:ext uri="{FF2B5EF4-FFF2-40B4-BE49-F238E27FC236}">
                <a16:creationId xmlns:a16="http://schemas.microsoft.com/office/drawing/2014/main" id="{66386F68-50C8-B5EB-9A4C-B5C692AC4317}"/>
              </a:ext>
            </a:extLst>
          </p:cNvPr>
          <p:cNvSpPr/>
          <p:nvPr/>
        </p:nvSpPr>
        <p:spPr>
          <a:xfrm rot="14832031">
            <a:off x="6631965" y="1783560"/>
            <a:ext cx="710686" cy="1236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522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Use Case Diagram (high-level)</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37</a:t>
            </a:fld>
            <a:endParaRPr lang="en-US" dirty="0"/>
          </a:p>
        </p:txBody>
      </p:sp>
      <p:pic>
        <p:nvPicPr>
          <p:cNvPr id="4" name="Picture 3">
            <a:extLst>
              <a:ext uri="{FF2B5EF4-FFF2-40B4-BE49-F238E27FC236}">
                <a16:creationId xmlns:a16="http://schemas.microsoft.com/office/drawing/2014/main" id="{2F883375-02BB-045B-7A50-12A0654BE51A}"/>
              </a:ext>
            </a:extLst>
          </p:cNvPr>
          <p:cNvPicPr>
            <a:picLocks noChangeAspect="1"/>
          </p:cNvPicPr>
          <p:nvPr/>
        </p:nvPicPr>
        <p:blipFill rotWithShape="1">
          <a:blip r:embed="rId2"/>
          <a:srcRect t="9932" r="74671" b="13845"/>
          <a:stretch/>
        </p:blipFill>
        <p:spPr>
          <a:xfrm>
            <a:off x="317366" y="1178681"/>
            <a:ext cx="2783158" cy="5227395"/>
          </a:xfrm>
          <a:prstGeom prst="rect">
            <a:avLst/>
          </a:prstGeom>
          <a:ln>
            <a:solidFill>
              <a:schemeClr val="accent1"/>
            </a:solidFill>
          </a:ln>
        </p:spPr>
      </p:pic>
      <p:pic>
        <p:nvPicPr>
          <p:cNvPr id="6" name="Picture 4">
            <a:extLst>
              <a:ext uri="{FF2B5EF4-FFF2-40B4-BE49-F238E27FC236}">
                <a16:creationId xmlns:a16="http://schemas.microsoft.com/office/drawing/2014/main" id="{A5C83D9E-1EE4-290F-28DD-4C641C544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312" y="61912"/>
            <a:ext cx="4962525" cy="67341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D2EC7FE-B4CD-649C-7E25-48F72D8573AF}"/>
              </a:ext>
            </a:extLst>
          </p:cNvPr>
          <p:cNvSpPr/>
          <p:nvPr/>
        </p:nvSpPr>
        <p:spPr>
          <a:xfrm rot="10800000" flipH="1" flipV="1">
            <a:off x="9308131" y="4483012"/>
            <a:ext cx="2873709" cy="1205612"/>
          </a:xfrm>
          <a:prstGeom prst="rect">
            <a:avLst/>
          </a:prstGeom>
          <a:solidFill>
            <a:srgbClr val="94BEE4">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0CFA33D-38DA-8728-8698-84219AA024CE}"/>
              </a:ext>
            </a:extLst>
          </p:cNvPr>
          <p:cNvSpPr txBox="1"/>
          <p:nvPr/>
        </p:nvSpPr>
        <p:spPr>
          <a:xfrm>
            <a:off x="7643179" y="799010"/>
            <a:ext cx="439615" cy="369332"/>
          </a:xfrm>
          <a:prstGeom prst="rect">
            <a:avLst/>
          </a:prstGeom>
          <a:solidFill>
            <a:srgbClr val="FFFF00"/>
          </a:solidFill>
          <a:ln>
            <a:solidFill>
              <a:srgbClr val="FF0000"/>
            </a:solidFill>
          </a:ln>
        </p:spPr>
        <p:txBody>
          <a:bodyPr wrap="square" rtlCol="0">
            <a:spAutoFit/>
          </a:bodyPr>
          <a:lstStyle/>
          <a:p>
            <a:r>
              <a:rPr lang="en-US" dirty="0"/>
              <a:t>A</a:t>
            </a:r>
          </a:p>
        </p:txBody>
      </p:sp>
      <p:sp>
        <p:nvSpPr>
          <p:cNvPr id="18" name="TextBox 17">
            <a:extLst>
              <a:ext uri="{FF2B5EF4-FFF2-40B4-BE49-F238E27FC236}">
                <a16:creationId xmlns:a16="http://schemas.microsoft.com/office/drawing/2014/main" id="{C7CFB115-F9DF-B204-D5DE-30BBFA405495}"/>
              </a:ext>
            </a:extLst>
          </p:cNvPr>
          <p:cNvSpPr txBox="1"/>
          <p:nvPr/>
        </p:nvSpPr>
        <p:spPr>
          <a:xfrm>
            <a:off x="7630932" y="2231990"/>
            <a:ext cx="464108" cy="369332"/>
          </a:xfrm>
          <a:prstGeom prst="rect">
            <a:avLst/>
          </a:prstGeom>
          <a:solidFill>
            <a:srgbClr val="FFFF00"/>
          </a:solidFill>
          <a:ln>
            <a:solidFill>
              <a:srgbClr val="FF0000"/>
            </a:solidFill>
          </a:ln>
        </p:spPr>
        <p:txBody>
          <a:bodyPr wrap="square" rtlCol="0">
            <a:spAutoFit/>
          </a:bodyPr>
          <a:lstStyle/>
          <a:p>
            <a:r>
              <a:rPr lang="en-US" dirty="0"/>
              <a:t>B</a:t>
            </a:r>
          </a:p>
        </p:txBody>
      </p:sp>
      <p:sp>
        <p:nvSpPr>
          <p:cNvPr id="19" name="TextBox 18">
            <a:extLst>
              <a:ext uri="{FF2B5EF4-FFF2-40B4-BE49-F238E27FC236}">
                <a16:creationId xmlns:a16="http://schemas.microsoft.com/office/drawing/2014/main" id="{C6C61AAA-4DE5-8EE3-60DC-FBFBACB4299F}"/>
              </a:ext>
            </a:extLst>
          </p:cNvPr>
          <p:cNvSpPr txBox="1"/>
          <p:nvPr/>
        </p:nvSpPr>
        <p:spPr>
          <a:xfrm>
            <a:off x="7655425" y="1482987"/>
            <a:ext cx="439615" cy="369332"/>
          </a:xfrm>
          <a:prstGeom prst="rect">
            <a:avLst/>
          </a:prstGeom>
          <a:solidFill>
            <a:srgbClr val="FFFF00"/>
          </a:solidFill>
          <a:ln>
            <a:solidFill>
              <a:srgbClr val="FF0000"/>
            </a:solidFill>
          </a:ln>
        </p:spPr>
        <p:txBody>
          <a:bodyPr wrap="square" rtlCol="0">
            <a:spAutoFit/>
          </a:bodyPr>
          <a:lstStyle/>
          <a:p>
            <a:r>
              <a:rPr lang="en-US" dirty="0"/>
              <a:t>A</a:t>
            </a:r>
          </a:p>
        </p:txBody>
      </p:sp>
      <p:sp>
        <p:nvSpPr>
          <p:cNvPr id="20" name="TextBox 19">
            <a:extLst>
              <a:ext uri="{FF2B5EF4-FFF2-40B4-BE49-F238E27FC236}">
                <a16:creationId xmlns:a16="http://schemas.microsoft.com/office/drawing/2014/main" id="{08DC58EE-3E01-DF91-EB5E-4E929D5E5C33}"/>
              </a:ext>
            </a:extLst>
          </p:cNvPr>
          <p:cNvSpPr txBox="1"/>
          <p:nvPr/>
        </p:nvSpPr>
        <p:spPr>
          <a:xfrm>
            <a:off x="7630932" y="2896392"/>
            <a:ext cx="439615" cy="369332"/>
          </a:xfrm>
          <a:prstGeom prst="rect">
            <a:avLst/>
          </a:prstGeom>
          <a:solidFill>
            <a:srgbClr val="FFFF00"/>
          </a:solidFill>
          <a:ln>
            <a:solidFill>
              <a:srgbClr val="FF0000"/>
            </a:solidFill>
          </a:ln>
        </p:spPr>
        <p:txBody>
          <a:bodyPr wrap="square" rtlCol="0">
            <a:spAutoFit/>
          </a:bodyPr>
          <a:lstStyle/>
          <a:p>
            <a:r>
              <a:rPr lang="en-US" dirty="0"/>
              <a:t>B</a:t>
            </a:r>
          </a:p>
        </p:txBody>
      </p:sp>
      <p:sp>
        <p:nvSpPr>
          <p:cNvPr id="21" name="TextBox 20">
            <a:extLst>
              <a:ext uri="{FF2B5EF4-FFF2-40B4-BE49-F238E27FC236}">
                <a16:creationId xmlns:a16="http://schemas.microsoft.com/office/drawing/2014/main" id="{7490B414-A7FD-D619-C091-3BFFF41D79A3}"/>
              </a:ext>
            </a:extLst>
          </p:cNvPr>
          <p:cNvSpPr txBox="1"/>
          <p:nvPr/>
        </p:nvSpPr>
        <p:spPr>
          <a:xfrm>
            <a:off x="7630932" y="3664970"/>
            <a:ext cx="439615" cy="369332"/>
          </a:xfrm>
          <a:prstGeom prst="rect">
            <a:avLst/>
          </a:prstGeom>
          <a:solidFill>
            <a:srgbClr val="FFFF00"/>
          </a:solidFill>
          <a:ln>
            <a:solidFill>
              <a:srgbClr val="FF0000"/>
            </a:solidFill>
          </a:ln>
        </p:spPr>
        <p:txBody>
          <a:bodyPr wrap="square" rtlCol="0">
            <a:spAutoFit/>
          </a:bodyPr>
          <a:lstStyle/>
          <a:p>
            <a:r>
              <a:rPr lang="en-US" dirty="0"/>
              <a:t>C</a:t>
            </a:r>
          </a:p>
        </p:txBody>
      </p:sp>
      <p:sp>
        <p:nvSpPr>
          <p:cNvPr id="22" name="TextBox 21">
            <a:extLst>
              <a:ext uri="{FF2B5EF4-FFF2-40B4-BE49-F238E27FC236}">
                <a16:creationId xmlns:a16="http://schemas.microsoft.com/office/drawing/2014/main" id="{985F1247-1E3D-5932-DC10-DAA3527FD524}"/>
              </a:ext>
            </a:extLst>
          </p:cNvPr>
          <p:cNvSpPr txBox="1"/>
          <p:nvPr/>
        </p:nvSpPr>
        <p:spPr>
          <a:xfrm>
            <a:off x="7646919" y="4298346"/>
            <a:ext cx="439615" cy="369332"/>
          </a:xfrm>
          <a:prstGeom prst="rect">
            <a:avLst/>
          </a:prstGeom>
          <a:solidFill>
            <a:srgbClr val="FFFF00"/>
          </a:solidFill>
          <a:ln>
            <a:solidFill>
              <a:srgbClr val="FF0000"/>
            </a:solidFill>
          </a:ln>
        </p:spPr>
        <p:txBody>
          <a:bodyPr wrap="square" rtlCol="0">
            <a:spAutoFit/>
          </a:bodyPr>
          <a:lstStyle/>
          <a:p>
            <a:r>
              <a:rPr lang="en-US" dirty="0"/>
              <a:t>C</a:t>
            </a:r>
          </a:p>
        </p:txBody>
      </p:sp>
      <p:sp>
        <p:nvSpPr>
          <p:cNvPr id="23" name="TextBox 22">
            <a:extLst>
              <a:ext uri="{FF2B5EF4-FFF2-40B4-BE49-F238E27FC236}">
                <a16:creationId xmlns:a16="http://schemas.microsoft.com/office/drawing/2014/main" id="{0CC5AC84-B371-10EA-7820-5DEA6B3C29E7}"/>
              </a:ext>
            </a:extLst>
          </p:cNvPr>
          <p:cNvSpPr txBox="1"/>
          <p:nvPr/>
        </p:nvSpPr>
        <p:spPr>
          <a:xfrm>
            <a:off x="7632167" y="4962748"/>
            <a:ext cx="439615" cy="369332"/>
          </a:xfrm>
          <a:prstGeom prst="rect">
            <a:avLst/>
          </a:prstGeom>
          <a:solidFill>
            <a:srgbClr val="FFFF00"/>
          </a:solidFill>
          <a:ln>
            <a:solidFill>
              <a:srgbClr val="FF0000"/>
            </a:solidFill>
          </a:ln>
        </p:spPr>
        <p:txBody>
          <a:bodyPr wrap="square" rtlCol="0">
            <a:spAutoFit/>
          </a:bodyPr>
          <a:lstStyle/>
          <a:p>
            <a:r>
              <a:rPr lang="en-US" dirty="0"/>
              <a:t>D</a:t>
            </a:r>
          </a:p>
        </p:txBody>
      </p:sp>
      <p:sp>
        <p:nvSpPr>
          <p:cNvPr id="24" name="TextBox 23">
            <a:extLst>
              <a:ext uri="{FF2B5EF4-FFF2-40B4-BE49-F238E27FC236}">
                <a16:creationId xmlns:a16="http://schemas.microsoft.com/office/drawing/2014/main" id="{67727487-9DAF-4E8A-C962-73E23144B3E8}"/>
              </a:ext>
            </a:extLst>
          </p:cNvPr>
          <p:cNvSpPr txBox="1"/>
          <p:nvPr/>
        </p:nvSpPr>
        <p:spPr>
          <a:xfrm>
            <a:off x="7630932" y="73315"/>
            <a:ext cx="439615" cy="369332"/>
          </a:xfrm>
          <a:prstGeom prst="rect">
            <a:avLst/>
          </a:prstGeom>
          <a:solidFill>
            <a:srgbClr val="FFFF00"/>
          </a:solidFill>
          <a:ln>
            <a:solidFill>
              <a:srgbClr val="FF0000"/>
            </a:solidFill>
          </a:ln>
        </p:spPr>
        <p:txBody>
          <a:bodyPr wrap="square" rtlCol="0">
            <a:spAutoFit/>
          </a:bodyPr>
          <a:lstStyle/>
          <a:p>
            <a:r>
              <a:rPr lang="en-US" dirty="0"/>
              <a:t>F</a:t>
            </a:r>
          </a:p>
        </p:txBody>
      </p:sp>
      <p:sp>
        <p:nvSpPr>
          <p:cNvPr id="25" name="TextBox 24">
            <a:extLst>
              <a:ext uri="{FF2B5EF4-FFF2-40B4-BE49-F238E27FC236}">
                <a16:creationId xmlns:a16="http://schemas.microsoft.com/office/drawing/2014/main" id="{B4E1A914-298B-D178-CDB8-01DDC03180D5}"/>
              </a:ext>
            </a:extLst>
          </p:cNvPr>
          <p:cNvSpPr txBox="1"/>
          <p:nvPr/>
        </p:nvSpPr>
        <p:spPr>
          <a:xfrm>
            <a:off x="3263560" y="998542"/>
            <a:ext cx="1765031" cy="1389611"/>
          </a:xfrm>
          <a:prstGeom prst="rect">
            <a:avLst/>
          </a:prstGeom>
          <a:solidFill>
            <a:schemeClr val="accent5">
              <a:lumMod val="20000"/>
              <a:lumOff val="80000"/>
            </a:schemeClr>
          </a:solidFill>
        </p:spPr>
        <p:txBody>
          <a:bodyPr wrap="square" rtlCol="0">
            <a:spAutoFit/>
          </a:bodyPr>
          <a:lstStyle/>
          <a:p>
            <a:pPr defTabSz="868680">
              <a:spcAft>
                <a:spcPts val="600"/>
              </a:spcAft>
            </a:pPr>
            <a:r>
              <a:rPr lang="en-US" sz="1710" b="1" u="sng" kern="1200" dirty="0">
                <a:solidFill>
                  <a:schemeClr val="tx1"/>
                </a:solidFill>
                <a:latin typeface="+mn-lt"/>
                <a:ea typeface="+mn-ea"/>
                <a:cs typeface="+mn-cs"/>
              </a:rPr>
              <a:t>Team A</a:t>
            </a:r>
          </a:p>
          <a:p>
            <a:pPr marL="271463" indent="-271463" defTabSz="868680">
              <a:spcAft>
                <a:spcPts val="600"/>
              </a:spcAft>
              <a:buFont typeface="Arial" panose="020B0604020202020204" pitchFamily="34" charset="0"/>
              <a:buChar char="•"/>
            </a:pPr>
            <a:r>
              <a:rPr lang="en-US" sz="1710" kern="1200" dirty="0">
                <a:solidFill>
                  <a:schemeClr val="tx1"/>
                </a:solidFill>
                <a:latin typeface="+mn-lt"/>
                <a:ea typeface="+mn-ea"/>
                <a:cs typeface="+mn-cs"/>
              </a:rPr>
              <a:t>Vanessa</a:t>
            </a:r>
          </a:p>
          <a:p>
            <a:pPr marL="271463" indent="-271463" defTabSz="868680">
              <a:spcAft>
                <a:spcPts val="600"/>
              </a:spcAft>
              <a:buFont typeface="Arial" panose="020B0604020202020204" pitchFamily="34" charset="0"/>
              <a:buChar char="•"/>
            </a:pPr>
            <a:r>
              <a:rPr lang="en-US" sz="1710" dirty="0"/>
              <a:t>Aryan</a:t>
            </a:r>
          </a:p>
          <a:p>
            <a:pPr marL="271463" indent="-271463" defTabSz="868680">
              <a:spcAft>
                <a:spcPts val="600"/>
              </a:spcAft>
              <a:buFont typeface="Arial" panose="020B0604020202020204" pitchFamily="34" charset="0"/>
              <a:buChar char="•"/>
            </a:pPr>
            <a:r>
              <a:rPr lang="en-US" sz="1710" dirty="0"/>
              <a:t>Jan </a:t>
            </a:r>
            <a:r>
              <a:rPr lang="en-US" sz="1710" dirty="0" err="1"/>
              <a:t>Bieniek</a:t>
            </a:r>
            <a:endParaRPr lang="en-US" dirty="0"/>
          </a:p>
        </p:txBody>
      </p:sp>
      <p:sp>
        <p:nvSpPr>
          <p:cNvPr id="26" name="TextBox 25">
            <a:extLst>
              <a:ext uri="{FF2B5EF4-FFF2-40B4-BE49-F238E27FC236}">
                <a16:creationId xmlns:a16="http://schemas.microsoft.com/office/drawing/2014/main" id="{F8B4A5E9-BB2A-41E1-8D6B-9DAD8D187223}"/>
              </a:ext>
            </a:extLst>
          </p:cNvPr>
          <p:cNvSpPr txBox="1"/>
          <p:nvPr/>
        </p:nvSpPr>
        <p:spPr>
          <a:xfrm>
            <a:off x="3263560" y="3111643"/>
            <a:ext cx="1721816" cy="1389611"/>
          </a:xfrm>
          <a:prstGeom prst="rect">
            <a:avLst/>
          </a:prstGeom>
          <a:solidFill>
            <a:schemeClr val="accent6">
              <a:lumMod val="40000"/>
              <a:lumOff val="60000"/>
            </a:schemeClr>
          </a:solidFill>
        </p:spPr>
        <p:txBody>
          <a:bodyPr wrap="square" rtlCol="0">
            <a:spAutoFit/>
          </a:bodyPr>
          <a:lstStyle/>
          <a:p>
            <a:pPr defTabSz="868680">
              <a:spcAft>
                <a:spcPts val="600"/>
              </a:spcAft>
            </a:pPr>
            <a:r>
              <a:rPr lang="en-US" sz="1710" b="1" u="sng" kern="1200" dirty="0">
                <a:solidFill>
                  <a:schemeClr val="tx1"/>
                </a:solidFill>
                <a:latin typeface="+mn-lt"/>
                <a:ea typeface="+mn-ea"/>
                <a:cs typeface="+mn-cs"/>
              </a:rPr>
              <a:t>Team B</a:t>
            </a:r>
          </a:p>
          <a:p>
            <a:pPr marL="271463" indent="-271463" defTabSz="868680">
              <a:spcAft>
                <a:spcPts val="600"/>
              </a:spcAft>
              <a:buFont typeface="Arial" panose="020B0604020202020204" pitchFamily="34" charset="0"/>
              <a:buChar char="•"/>
            </a:pPr>
            <a:r>
              <a:rPr lang="en-US" sz="1710" kern="1200" dirty="0">
                <a:solidFill>
                  <a:schemeClr val="tx1"/>
                </a:solidFill>
                <a:latin typeface="+mn-lt"/>
                <a:ea typeface="+mn-ea"/>
                <a:cs typeface="+mn-cs"/>
              </a:rPr>
              <a:t>Jan </a:t>
            </a:r>
            <a:r>
              <a:rPr lang="en-US" sz="1710" kern="1200" dirty="0" err="1">
                <a:solidFill>
                  <a:schemeClr val="tx1"/>
                </a:solidFill>
                <a:latin typeface="+mn-lt"/>
                <a:ea typeface="+mn-ea"/>
                <a:cs typeface="+mn-cs"/>
              </a:rPr>
              <a:t>Bierowiec</a:t>
            </a:r>
            <a:endParaRPr lang="en-US" sz="1710" kern="1200" dirty="0">
              <a:solidFill>
                <a:schemeClr val="tx1"/>
              </a:solidFill>
              <a:latin typeface="+mn-lt"/>
              <a:ea typeface="+mn-ea"/>
              <a:cs typeface="+mn-cs"/>
            </a:endParaRPr>
          </a:p>
          <a:p>
            <a:pPr marL="271463" indent="-271463" defTabSz="868680">
              <a:spcAft>
                <a:spcPts val="600"/>
              </a:spcAft>
              <a:buFont typeface="Arial" panose="020B0604020202020204" pitchFamily="34" charset="0"/>
              <a:buChar char="•"/>
            </a:pPr>
            <a:r>
              <a:rPr lang="en-US" sz="1710" dirty="0"/>
              <a:t>Mark</a:t>
            </a:r>
          </a:p>
          <a:p>
            <a:pPr marL="271463" indent="-271463" defTabSz="868680">
              <a:spcAft>
                <a:spcPts val="600"/>
              </a:spcAft>
              <a:buFont typeface="Arial" panose="020B0604020202020204" pitchFamily="34" charset="0"/>
              <a:buChar char="•"/>
            </a:pPr>
            <a:r>
              <a:rPr lang="en-US" sz="1710" dirty="0"/>
              <a:t>Jonathan</a:t>
            </a:r>
            <a:endParaRPr lang="en-US" dirty="0"/>
          </a:p>
        </p:txBody>
      </p:sp>
      <p:sp>
        <p:nvSpPr>
          <p:cNvPr id="27" name="TextBox 26">
            <a:extLst>
              <a:ext uri="{FF2B5EF4-FFF2-40B4-BE49-F238E27FC236}">
                <a16:creationId xmlns:a16="http://schemas.microsoft.com/office/drawing/2014/main" id="{0BF273EB-6FA4-6636-87CB-B9EC9637BB5B}"/>
              </a:ext>
            </a:extLst>
          </p:cNvPr>
          <p:cNvSpPr txBox="1"/>
          <p:nvPr/>
        </p:nvSpPr>
        <p:spPr>
          <a:xfrm>
            <a:off x="3263559" y="5196604"/>
            <a:ext cx="1765031" cy="1389611"/>
          </a:xfrm>
          <a:prstGeom prst="rect">
            <a:avLst/>
          </a:prstGeom>
          <a:solidFill>
            <a:schemeClr val="accent5">
              <a:lumMod val="20000"/>
              <a:lumOff val="80000"/>
            </a:schemeClr>
          </a:solidFill>
        </p:spPr>
        <p:txBody>
          <a:bodyPr wrap="square" rtlCol="0">
            <a:spAutoFit/>
          </a:bodyPr>
          <a:lstStyle/>
          <a:p>
            <a:pPr defTabSz="868680">
              <a:spcAft>
                <a:spcPts val="600"/>
              </a:spcAft>
            </a:pPr>
            <a:r>
              <a:rPr lang="en-US" sz="1710" b="1" u="sng" kern="1200" dirty="0">
                <a:solidFill>
                  <a:schemeClr val="tx1"/>
                </a:solidFill>
                <a:latin typeface="+mn-lt"/>
                <a:ea typeface="+mn-ea"/>
                <a:cs typeface="+mn-cs"/>
              </a:rPr>
              <a:t>Team </a:t>
            </a:r>
            <a:r>
              <a:rPr lang="en-US" sz="1710" b="1" u="sng" dirty="0"/>
              <a:t>C</a:t>
            </a:r>
            <a:endParaRPr lang="en-US" sz="1710" b="1" u="sng" kern="1200" dirty="0">
              <a:solidFill>
                <a:schemeClr val="tx1"/>
              </a:solidFill>
              <a:latin typeface="+mn-lt"/>
              <a:ea typeface="+mn-ea"/>
              <a:cs typeface="+mn-cs"/>
            </a:endParaRPr>
          </a:p>
          <a:p>
            <a:pPr marL="271463" indent="-271463" defTabSz="868680">
              <a:spcAft>
                <a:spcPts val="600"/>
              </a:spcAft>
              <a:buFont typeface="Arial" panose="020B0604020202020204" pitchFamily="34" charset="0"/>
              <a:buChar char="•"/>
            </a:pPr>
            <a:r>
              <a:rPr lang="en-US" sz="1710" kern="1200" dirty="0">
                <a:solidFill>
                  <a:schemeClr val="tx1"/>
                </a:solidFill>
                <a:latin typeface="+mn-lt"/>
                <a:ea typeface="+mn-ea"/>
                <a:cs typeface="+mn-cs"/>
              </a:rPr>
              <a:t>Michael</a:t>
            </a:r>
          </a:p>
          <a:p>
            <a:pPr marL="271463" indent="-271463" defTabSz="868680">
              <a:spcAft>
                <a:spcPts val="600"/>
              </a:spcAft>
              <a:buFont typeface="Arial" panose="020B0604020202020204" pitchFamily="34" charset="0"/>
              <a:buChar char="•"/>
            </a:pPr>
            <a:r>
              <a:rPr lang="en-US" sz="1710" dirty="0"/>
              <a:t>Danny</a:t>
            </a:r>
          </a:p>
          <a:p>
            <a:pPr marL="271463" indent="-271463" defTabSz="868680">
              <a:spcAft>
                <a:spcPts val="600"/>
              </a:spcAft>
              <a:buFont typeface="Arial" panose="020B0604020202020204" pitchFamily="34" charset="0"/>
              <a:buChar char="•"/>
            </a:pPr>
            <a:r>
              <a:rPr lang="en-US" sz="1710" dirty="0" err="1"/>
              <a:t>Mintesnot</a:t>
            </a:r>
            <a:endParaRPr lang="en-US" dirty="0"/>
          </a:p>
        </p:txBody>
      </p:sp>
      <p:sp>
        <p:nvSpPr>
          <p:cNvPr id="28" name="TextBox 27">
            <a:extLst>
              <a:ext uri="{FF2B5EF4-FFF2-40B4-BE49-F238E27FC236}">
                <a16:creationId xmlns:a16="http://schemas.microsoft.com/office/drawing/2014/main" id="{A12A61B6-EA27-98A3-DFD7-22123CE652C7}"/>
              </a:ext>
            </a:extLst>
          </p:cNvPr>
          <p:cNvSpPr txBox="1"/>
          <p:nvPr/>
        </p:nvSpPr>
        <p:spPr>
          <a:xfrm>
            <a:off x="5317385" y="998542"/>
            <a:ext cx="1721816" cy="1389611"/>
          </a:xfrm>
          <a:prstGeom prst="rect">
            <a:avLst/>
          </a:prstGeom>
          <a:solidFill>
            <a:schemeClr val="accent6">
              <a:lumMod val="40000"/>
              <a:lumOff val="60000"/>
            </a:schemeClr>
          </a:solidFill>
        </p:spPr>
        <p:txBody>
          <a:bodyPr wrap="square" rtlCol="0">
            <a:spAutoFit/>
          </a:bodyPr>
          <a:lstStyle/>
          <a:p>
            <a:pPr algn="r" defTabSz="868680">
              <a:spcAft>
                <a:spcPts val="600"/>
              </a:spcAft>
            </a:pPr>
            <a:r>
              <a:rPr lang="en-US" sz="1710" b="1" u="sng" kern="1200" dirty="0">
                <a:solidFill>
                  <a:schemeClr val="tx1"/>
                </a:solidFill>
                <a:latin typeface="+mn-lt"/>
                <a:ea typeface="+mn-ea"/>
                <a:cs typeface="+mn-cs"/>
              </a:rPr>
              <a:t>Team D</a:t>
            </a:r>
          </a:p>
          <a:p>
            <a:pPr marL="271463" indent="-271463" algn="r" defTabSz="868680">
              <a:spcAft>
                <a:spcPts val="600"/>
              </a:spcAft>
              <a:buFont typeface="Arial" panose="020B0604020202020204" pitchFamily="34" charset="0"/>
              <a:buChar char="•"/>
            </a:pPr>
            <a:r>
              <a:rPr lang="en-US" sz="1710" kern="1200" dirty="0">
                <a:solidFill>
                  <a:schemeClr val="tx1"/>
                </a:solidFill>
                <a:latin typeface="+mn-lt"/>
                <a:ea typeface="+mn-ea"/>
                <a:cs typeface="+mn-cs"/>
              </a:rPr>
              <a:t>Jason</a:t>
            </a:r>
          </a:p>
          <a:p>
            <a:pPr marL="271463" indent="-271463" algn="r" defTabSz="868680">
              <a:spcAft>
                <a:spcPts val="600"/>
              </a:spcAft>
              <a:buFont typeface="Arial" panose="020B0604020202020204" pitchFamily="34" charset="0"/>
              <a:buChar char="•"/>
            </a:pPr>
            <a:r>
              <a:rPr lang="en-US" sz="1710" dirty="0"/>
              <a:t>Robert</a:t>
            </a:r>
          </a:p>
          <a:p>
            <a:pPr marL="271463" indent="-271463" algn="r" defTabSz="868680">
              <a:spcAft>
                <a:spcPts val="600"/>
              </a:spcAft>
              <a:buFont typeface="Arial" panose="020B0604020202020204" pitchFamily="34" charset="0"/>
              <a:buChar char="•"/>
            </a:pPr>
            <a:r>
              <a:rPr lang="en-US" sz="1710" dirty="0"/>
              <a:t>Nika</a:t>
            </a:r>
            <a:endParaRPr lang="en-US" dirty="0"/>
          </a:p>
        </p:txBody>
      </p:sp>
      <p:sp>
        <p:nvSpPr>
          <p:cNvPr id="29" name="TextBox 28">
            <a:extLst>
              <a:ext uri="{FF2B5EF4-FFF2-40B4-BE49-F238E27FC236}">
                <a16:creationId xmlns:a16="http://schemas.microsoft.com/office/drawing/2014/main" id="{A05AA696-F33B-37B0-E62A-45F33C4A2CEE}"/>
              </a:ext>
            </a:extLst>
          </p:cNvPr>
          <p:cNvSpPr txBox="1"/>
          <p:nvPr/>
        </p:nvSpPr>
        <p:spPr>
          <a:xfrm>
            <a:off x="5275427" y="3150640"/>
            <a:ext cx="1765031" cy="1389611"/>
          </a:xfrm>
          <a:prstGeom prst="rect">
            <a:avLst/>
          </a:prstGeom>
          <a:solidFill>
            <a:schemeClr val="accent5">
              <a:lumMod val="20000"/>
              <a:lumOff val="80000"/>
            </a:schemeClr>
          </a:solidFill>
        </p:spPr>
        <p:txBody>
          <a:bodyPr wrap="square" rtlCol="0">
            <a:spAutoFit/>
          </a:bodyPr>
          <a:lstStyle/>
          <a:p>
            <a:pPr algn="r" defTabSz="868680">
              <a:spcAft>
                <a:spcPts val="600"/>
              </a:spcAft>
            </a:pPr>
            <a:r>
              <a:rPr lang="en-US" sz="1710" b="1" u="sng" kern="1200" dirty="0">
                <a:solidFill>
                  <a:schemeClr val="tx1"/>
                </a:solidFill>
                <a:latin typeface="+mn-lt"/>
                <a:ea typeface="+mn-ea"/>
                <a:cs typeface="+mn-cs"/>
              </a:rPr>
              <a:t>Team </a:t>
            </a:r>
            <a:r>
              <a:rPr lang="en-US" sz="1710" b="1" u="sng" dirty="0"/>
              <a:t>E</a:t>
            </a:r>
            <a:endParaRPr lang="en-US" sz="1710" b="1" u="sng" kern="1200" dirty="0">
              <a:solidFill>
                <a:schemeClr val="tx1"/>
              </a:solidFill>
              <a:latin typeface="+mn-lt"/>
              <a:ea typeface="+mn-ea"/>
              <a:cs typeface="+mn-cs"/>
            </a:endParaRPr>
          </a:p>
          <a:p>
            <a:pPr marL="271463" indent="-271463" algn="r" defTabSz="868680">
              <a:spcAft>
                <a:spcPts val="600"/>
              </a:spcAft>
              <a:buFont typeface="Arial" panose="020B0604020202020204" pitchFamily="34" charset="0"/>
              <a:buChar char="•"/>
            </a:pPr>
            <a:r>
              <a:rPr lang="en-US" sz="1710" kern="1200" dirty="0" err="1">
                <a:solidFill>
                  <a:schemeClr val="tx1"/>
                </a:solidFill>
                <a:latin typeface="+mn-lt"/>
                <a:ea typeface="+mn-ea"/>
                <a:cs typeface="+mn-cs"/>
              </a:rPr>
              <a:t>Moyo</a:t>
            </a:r>
            <a:endParaRPr lang="en-US" sz="1710" kern="1200" dirty="0">
              <a:solidFill>
                <a:schemeClr val="tx1"/>
              </a:solidFill>
              <a:latin typeface="+mn-lt"/>
              <a:ea typeface="+mn-ea"/>
              <a:cs typeface="+mn-cs"/>
            </a:endParaRPr>
          </a:p>
          <a:p>
            <a:pPr marL="271463" indent="-271463" algn="r" defTabSz="868680">
              <a:spcAft>
                <a:spcPts val="600"/>
              </a:spcAft>
              <a:buFont typeface="Arial" panose="020B0604020202020204" pitchFamily="34" charset="0"/>
              <a:buChar char="•"/>
            </a:pPr>
            <a:r>
              <a:rPr lang="en-US" sz="1710" dirty="0"/>
              <a:t>Juliette</a:t>
            </a:r>
          </a:p>
          <a:p>
            <a:pPr marL="271463" indent="-271463" algn="r" defTabSz="868680">
              <a:spcAft>
                <a:spcPts val="600"/>
              </a:spcAft>
              <a:buFont typeface="Arial" panose="020B0604020202020204" pitchFamily="34" charset="0"/>
              <a:buChar char="•"/>
            </a:pPr>
            <a:r>
              <a:rPr lang="en-US" sz="1710" dirty="0"/>
              <a:t>Tone</a:t>
            </a:r>
            <a:endParaRPr lang="en-US" dirty="0"/>
          </a:p>
        </p:txBody>
      </p:sp>
      <p:sp>
        <p:nvSpPr>
          <p:cNvPr id="30" name="TextBox 29">
            <a:extLst>
              <a:ext uri="{FF2B5EF4-FFF2-40B4-BE49-F238E27FC236}">
                <a16:creationId xmlns:a16="http://schemas.microsoft.com/office/drawing/2014/main" id="{271AAAE2-44CC-F5F8-F3BC-1EAA87289E3C}"/>
              </a:ext>
            </a:extLst>
          </p:cNvPr>
          <p:cNvSpPr txBox="1"/>
          <p:nvPr/>
        </p:nvSpPr>
        <p:spPr>
          <a:xfrm>
            <a:off x="5341001" y="5196851"/>
            <a:ext cx="1721816" cy="1389611"/>
          </a:xfrm>
          <a:prstGeom prst="rect">
            <a:avLst/>
          </a:prstGeom>
          <a:solidFill>
            <a:schemeClr val="accent6">
              <a:lumMod val="40000"/>
              <a:lumOff val="60000"/>
            </a:schemeClr>
          </a:solidFill>
        </p:spPr>
        <p:txBody>
          <a:bodyPr wrap="square" rtlCol="0">
            <a:spAutoFit/>
          </a:bodyPr>
          <a:lstStyle/>
          <a:p>
            <a:pPr algn="r" defTabSz="868680">
              <a:spcAft>
                <a:spcPts val="600"/>
              </a:spcAft>
            </a:pPr>
            <a:r>
              <a:rPr lang="en-US" sz="1710" b="1" u="sng" kern="1200" dirty="0">
                <a:solidFill>
                  <a:schemeClr val="tx1"/>
                </a:solidFill>
                <a:latin typeface="+mn-lt"/>
                <a:ea typeface="+mn-ea"/>
                <a:cs typeface="+mn-cs"/>
              </a:rPr>
              <a:t>Team </a:t>
            </a:r>
            <a:r>
              <a:rPr lang="en-US" sz="1710" b="1" u="sng" dirty="0"/>
              <a:t>F</a:t>
            </a:r>
            <a:endParaRPr lang="en-US" sz="1710" b="1" u="sng" kern="1200" dirty="0">
              <a:solidFill>
                <a:schemeClr val="tx1"/>
              </a:solidFill>
              <a:latin typeface="+mn-lt"/>
              <a:ea typeface="+mn-ea"/>
              <a:cs typeface="+mn-cs"/>
            </a:endParaRPr>
          </a:p>
          <a:p>
            <a:pPr marL="271463" indent="-271463" algn="r" defTabSz="868680">
              <a:spcAft>
                <a:spcPts val="600"/>
              </a:spcAft>
              <a:buFont typeface="Arial" panose="020B0604020202020204" pitchFamily="34" charset="0"/>
              <a:buChar char="•"/>
            </a:pPr>
            <a:r>
              <a:rPr lang="en-US" sz="1710" kern="1200" dirty="0" err="1">
                <a:solidFill>
                  <a:schemeClr val="tx1"/>
                </a:solidFill>
                <a:latin typeface="+mn-lt"/>
                <a:ea typeface="+mn-ea"/>
                <a:cs typeface="+mn-cs"/>
              </a:rPr>
              <a:t>Prarthana</a:t>
            </a:r>
            <a:endParaRPr lang="en-US" sz="1710" kern="1200" dirty="0">
              <a:solidFill>
                <a:schemeClr val="tx1"/>
              </a:solidFill>
              <a:latin typeface="+mn-lt"/>
              <a:ea typeface="+mn-ea"/>
              <a:cs typeface="+mn-cs"/>
            </a:endParaRPr>
          </a:p>
          <a:p>
            <a:pPr marL="271463" indent="-271463" algn="r" defTabSz="868680">
              <a:spcAft>
                <a:spcPts val="600"/>
              </a:spcAft>
              <a:buFont typeface="Arial" panose="020B0604020202020204" pitchFamily="34" charset="0"/>
              <a:buChar char="•"/>
            </a:pPr>
            <a:r>
              <a:rPr lang="en-US" sz="1710" dirty="0"/>
              <a:t>Gurpreet</a:t>
            </a:r>
          </a:p>
          <a:p>
            <a:pPr marL="271463" indent="-271463" algn="r" defTabSz="868680">
              <a:spcAft>
                <a:spcPts val="600"/>
              </a:spcAft>
              <a:buFont typeface="Arial" panose="020B0604020202020204" pitchFamily="34" charset="0"/>
              <a:buChar char="•"/>
            </a:pPr>
            <a:r>
              <a:rPr lang="en-US" sz="1710" dirty="0"/>
              <a:t>Akash</a:t>
            </a:r>
            <a:endParaRPr lang="en-US" dirty="0"/>
          </a:p>
        </p:txBody>
      </p:sp>
      <p:sp>
        <p:nvSpPr>
          <p:cNvPr id="5" name="TextBox 4">
            <a:extLst>
              <a:ext uri="{FF2B5EF4-FFF2-40B4-BE49-F238E27FC236}">
                <a16:creationId xmlns:a16="http://schemas.microsoft.com/office/drawing/2014/main" id="{4BD402E1-9ACB-F44D-A519-296DBA6A946F}"/>
              </a:ext>
            </a:extLst>
          </p:cNvPr>
          <p:cNvSpPr txBox="1"/>
          <p:nvPr/>
        </p:nvSpPr>
        <p:spPr>
          <a:xfrm>
            <a:off x="7655425" y="5688625"/>
            <a:ext cx="439615" cy="369332"/>
          </a:xfrm>
          <a:prstGeom prst="rect">
            <a:avLst/>
          </a:prstGeom>
          <a:solidFill>
            <a:srgbClr val="FFFF00"/>
          </a:solidFill>
          <a:ln>
            <a:solidFill>
              <a:srgbClr val="FF0000"/>
            </a:solidFill>
          </a:ln>
        </p:spPr>
        <p:txBody>
          <a:bodyPr wrap="square" rtlCol="0">
            <a:spAutoFit/>
          </a:bodyPr>
          <a:lstStyle/>
          <a:p>
            <a:r>
              <a:rPr lang="en-US" dirty="0"/>
              <a:t>E</a:t>
            </a:r>
          </a:p>
        </p:txBody>
      </p:sp>
      <p:sp>
        <p:nvSpPr>
          <p:cNvPr id="7" name="TextBox 6">
            <a:extLst>
              <a:ext uri="{FF2B5EF4-FFF2-40B4-BE49-F238E27FC236}">
                <a16:creationId xmlns:a16="http://schemas.microsoft.com/office/drawing/2014/main" id="{550A2CE1-49C7-70D1-877D-FFDC22D20D93}"/>
              </a:ext>
            </a:extLst>
          </p:cNvPr>
          <p:cNvSpPr txBox="1"/>
          <p:nvPr/>
        </p:nvSpPr>
        <p:spPr>
          <a:xfrm>
            <a:off x="7678683" y="6414502"/>
            <a:ext cx="439615" cy="369332"/>
          </a:xfrm>
          <a:prstGeom prst="rect">
            <a:avLst/>
          </a:prstGeom>
          <a:solidFill>
            <a:srgbClr val="FFFF00"/>
          </a:solidFill>
          <a:ln>
            <a:solidFill>
              <a:srgbClr val="FF0000"/>
            </a:solidFill>
          </a:ln>
        </p:spPr>
        <p:txBody>
          <a:bodyPr wrap="square" rtlCol="0">
            <a:spAutoFit/>
          </a:bodyPr>
          <a:lstStyle/>
          <a:p>
            <a:r>
              <a:rPr lang="en-US" dirty="0"/>
              <a:t>E</a:t>
            </a:r>
          </a:p>
        </p:txBody>
      </p:sp>
      <p:sp>
        <p:nvSpPr>
          <p:cNvPr id="8" name="TextBox 7">
            <a:extLst>
              <a:ext uri="{FF2B5EF4-FFF2-40B4-BE49-F238E27FC236}">
                <a16:creationId xmlns:a16="http://schemas.microsoft.com/office/drawing/2014/main" id="{6E4AEE05-32FF-4E02-3505-03AEE6DF6863}"/>
              </a:ext>
            </a:extLst>
          </p:cNvPr>
          <p:cNvSpPr txBox="1"/>
          <p:nvPr/>
        </p:nvSpPr>
        <p:spPr>
          <a:xfrm>
            <a:off x="10600592" y="4781061"/>
            <a:ext cx="439615" cy="369332"/>
          </a:xfrm>
          <a:prstGeom prst="rect">
            <a:avLst/>
          </a:prstGeom>
          <a:solidFill>
            <a:srgbClr val="FFFF00"/>
          </a:solidFill>
          <a:ln>
            <a:solidFill>
              <a:srgbClr val="FF0000"/>
            </a:solidFill>
          </a:ln>
        </p:spPr>
        <p:txBody>
          <a:bodyPr wrap="square" rtlCol="0">
            <a:spAutoFit/>
          </a:bodyPr>
          <a:lstStyle/>
          <a:p>
            <a:r>
              <a:rPr lang="en-US" dirty="0"/>
              <a:t>E</a:t>
            </a:r>
          </a:p>
        </p:txBody>
      </p:sp>
    </p:spTree>
    <p:extLst>
      <p:ext uri="{BB962C8B-B14F-4D97-AF65-F5344CB8AC3E}">
        <p14:creationId xmlns:p14="http://schemas.microsoft.com/office/powerpoint/2010/main" val="84537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en-US"/>
              <a:t>Component Diagrams</a:t>
            </a:r>
          </a:p>
        </p:txBody>
      </p:sp>
      <p:sp>
        <p:nvSpPr>
          <p:cNvPr id="64515" name="Rectangle 3"/>
          <p:cNvSpPr>
            <a:spLocks noGrp="1" noChangeArrowheads="1"/>
          </p:cNvSpPr>
          <p:nvPr>
            <p:ph type="body" idx="1"/>
          </p:nvPr>
        </p:nvSpPr>
        <p:spPr/>
        <p:txBody>
          <a:bodyPr/>
          <a:lstStyle/>
          <a:p>
            <a:pPr eaLnBrk="1" hangingPunct="1"/>
            <a:r>
              <a:rPr lang="en-US" altLang="en-US" sz="2800"/>
              <a:t>Shows various components in a system and their dependencies, interfaces</a:t>
            </a:r>
          </a:p>
          <a:p>
            <a:pPr eaLnBrk="1" hangingPunct="1"/>
            <a:r>
              <a:rPr lang="en-US" altLang="en-US" sz="2800"/>
              <a:t>Explains the structure of a system</a:t>
            </a:r>
          </a:p>
          <a:p>
            <a:pPr eaLnBrk="1" hangingPunct="1"/>
            <a:r>
              <a:rPr lang="en-US" altLang="en-US" sz="2800"/>
              <a:t>Usually a physical collection of classes</a:t>
            </a:r>
          </a:p>
          <a:p>
            <a:pPr lvl="1" eaLnBrk="1" hangingPunct="1"/>
            <a:r>
              <a:rPr lang="en-US" altLang="en-US" sz="2400"/>
              <a:t>Similar to a Package Diagram in that both are used to group elements into logical structures</a:t>
            </a:r>
          </a:p>
          <a:p>
            <a:pPr lvl="1" eaLnBrk="1" hangingPunct="1"/>
            <a:r>
              <a:rPr lang="en-US" altLang="en-US" sz="2400"/>
              <a:t>With Component Diagrams all of the model elements are private with a public interface whereas Package diagrams only display public items. </a:t>
            </a:r>
          </a:p>
        </p:txBody>
      </p:sp>
    </p:spTree>
    <p:extLst>
      <p:ext uri="{BB962C8B-B14F-4D97-AF65-F5344CB8AC3E}">
        <p14:creationId xmlns:p14="http://schemas.microsoft.com/office/powerpoint/2010/main" val="2262988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Next steps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39</a:t>
            </a:fld>
            <a:endParaRPr lang="en-US" dirty="0"/>
          </a:p>
        </p:txBody>
      </p:sp>
      <p:sp>
        <p:nvSpPr>
          <p:cNvPr id="8" name="TextBox 7"/>
          <p:cNvSpPr txBox="1"/>
          <p:nvPr/>
        </p:nvSpPr>
        <p:spPr>
          <a:xfrm>
            <a:off x="9462782" y="889233"/>
            <a:ext cx="2634143" cy="4524315"/>
          </a:xfrm>
          <a:prstGeom prst="rect">
            <a:avLst/>
          </a:prstGeom>
          <a:solidFill>
            <a:schemeClr val="accent1">
              <a:lumMod val="20000"/>
              <a:lumOff val="80000"/>
            </a:schemeClr>
          </a:solidFill>
        </p:spPr>
        <p:txBody>
          <a:bodyPr wrap="square" rtlCol="0">
            <a:spAutoFit/>
          </a:bodyPr>
          <a:lstStyle/>
          <a:p>
            <a:r>
              <a:rPr lang="en-US" sz="1600" b="1" u="sng" dirty="0"/>
              <a:t>Steps</a:t>
            </a:r>
          </a:p>
          <a:p>
            <a:r>
              <a:rPr lang="en-US" sz="1600" i="1" dirty="0"/>
              <a:t>Requirements analysis</a:t>
            </a:r>
            <a:endParaRPr lang="en-US" sz="1600" b="1" u="sng" dirty="0"/>
          </a:p>
          <a:p>
            <a:pPr marL="285750" indent="-285750">
              <a:buFont typeface="Arial" panose="020B0604020202020204" pitchFamily="34" charset="0"/>
              <a:buChar char="•"/>
            </a:pPr>
            <a:r>
              <a:rPr lang="en-US" sz="1600" dirty="0"/>
              <a:t>Customer supplies high-level specs</a:t>
            </a:r>
          </a:p>
          <a:p>
            <a:pPr marL="285750" indent="-285750">
              <a:buFont typeface="Arial" panose="020B0604020202020204" pitchFamily="34" charset="0"/>
              <a:buChar char="•"/>
            </a:pPr>
            <a:r>
              <a:rPr lang="en-US" sz="1600" dirty="0"/>
              <a:t>Story boards created for key aspects</a:t>
            </a:r>
          </a:p>
          <a:p>
            <a:pPr marL="285750" indent="-285750">
              <a:buFont typeface="Arial" panose="020B0604020202020204" pitchFamily="34" charset="0"/>
              <a:buChar char="•"/>
            </a:pPr>
            <a:r>
              <a:rPr lang="en-US" sz="1600" dirty="0"/>
              <a:t>Further clarification of customer requirements using use-case diagrams</a:t>
            </a:r>
          </a:p>
          <a:p>
            <a:pPr marL="285750" indent="-285750">
              <a:buFont typeface="Arial" panose="020B0604020202020204" pitchFamily="34" charset="0"/>
              <a:buChar char="•"/>
            </a:pPr>
            <a:r>
              <a:rPr lang="en-US" sz="1600" dirty="0"/>
              <a:t>Rapid prototype</a:t>
            </a:r>
          </a:p>
          <a:p>
            <a:pPr marL="285750" indent="-285750">
              <a:buFont typeface="Arial" panose="020B0604020202020204" pitchFamily="34" charset="0"/>
              <a:buChar char="•"/>
            </a:pPr>
            <a:r>
              <a:rPr lang="en-US" sz="1600" dirty="0"/>
              <a:t>Identify high-level components</a:t>
            </a:r>
          </a:p>
          <a:p>
            <a:pPr marL="285750" indent="-285750">
              <a:buFont typeface="Arial" panose="020B0604020202020204" pitchFamily="34" charset="0"/>
              <a:buChar char="•"/>
            </a:pPr>
            <a:r>
              <a:rPr lang="en-US" sz="1600" dirty="0"/>
              <a:t>Group high-level components</a:t>
            </a:r>
          </a:p>
          <a:p>
            <a:pPr marL="285750" indent="-285750">
              <a:buFont typeface="Arial" panose="020B0604020202020204" pitchFamily="34" charset="0"/>
              <a:buChar char="•"/>
            </a:pPr>
            <a:endParaRPr lang="en-US" sz="1600" dirty="0"/>
          </a:p>
          <a:p>
            <a:r>
              <a:rPr lang="en-US" sz="1600" b="1" u="sng" dirty="0"/>
              <a:t>Next steps</a:t>
            </a:r>
          </a:p>
          <a:p>
            <a:r>
              <a:rPr lang="en-US" sz="1600" i="1" dirty="0"/>
              <a:t>Design analysis</a:t>
            </a:r>
          </a:p>
          <a:p>
            <a:pPr marL="285750" indent="-285750">
              <a:buFont typeface="Arial" panose="020B0604020202020204" pitchFamily="34" charset="0"/>
              <a:buChar char="•"/>
            </a:pPr>
            <a:r>
              <a:rPr lang="en-US" sz="1600" dirty="0"/>
              <a:t>Sequence diagrams</a:t>
            </a:r>
          </a:p>
        </p:txBody>
      </p:sp>
      <p:pic>
        <p:nvPicPr>
          <p:cNvPr id="2052" name="Picture 4" descr="https://pgfyvqbpon.us-07.visual-paradigm.com/rest/diagrams/projects/clipboard/1_MWQW_96FYDwCJFwh?dummy=4HEu_96F0Ni.pA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96" y="1390296"/>
            <a:ext cx="9212389" cy="383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31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Review of homework</a:t>
            </a:r>
          </a:p>
        </p:txBody>
      </p:sp>
      <p:sp>
        <p:nvSpPr>
          <p:cNvPr id="12" name="TextBox 11"/>
          <p:cNvSpPr txBox="1"/>
          <p:nvPr/>
        </p:nvSpPr>
        <p:spPr>
          <a:xfrm>
            <a:off x="406121" y="2277214"/>
            <a:ext cx="11481069"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Use Case Scenarios</a:t>
            </a:r>
          </a:p>
          <a:p>
            <a:pPr marL="742950" lvl="1" indent="-285750">
              <a:buFont typeface="Wingdings" panose="05000000000000000000" pitchFamily="2" charset="2"/>
              <a:buChar char="§"/>
            </a:pPr>
            <a:r>
              <a:rPr lang="en-US" dirty="0"/>
              <a:t>A fully documented project would be a collection of all the documents from the individual interaction scenarios</a:t>
            </a:r>
          </a:p>
          <a:p>
            <a:pPr marL="1200150" lvl="2" indent="-285750">
              <a:buFont typeface="Wingdings" panose="05000000000000000000" pitchFamily="2" charset="2"/>
              <a:buChar char="§"/>
            </a:pPr>
            <a:r>
              <a:rPr lang="en-US" dirty="0"/>
              <a:t>The level of detail should be enough to hand the document off to be programmed (in terms of logic)</a:t>
            </a:r>
          </a:p>
          <a:p>
            <a:pPr marL="742950" lvl="1" indent="-285750">
              <a:buFont typeface="Wingdings" panose="05000000000000000000" pitchFamily="2" charset="2"/>
              <a:buChar char="§"/>
            </a:pPr>
            <a:r>
              <a:rPr lang="en-US" dirty="0"/>
              <a:t>Preconditions set up the interaction, not define what a user can and cannot do during an interaction. E.g.:</a:t>
            </a:r>
          </a:p>
          <a:p>
            <a:pPr marL="1200150" lvl="2" indent="-285750">
              <a:buFont typeface="Wingdings" panose="05000000000000000000" pitchFamily="2" charset="2"/>
              <a:buChar char="§"/>
            </a:pPr>
            <a:r>
              <a:rPr lang="en-US" dirty="0"/>
              <a:t>User enters a value into a grid location, vs.</a:t>
            </a:r>
          </a:p>
          <a:p>
            <a:pPr marL="1200150" lvl="2" indent="-285750">
              <a:buFont typeface="Wingdings" panose="05000000000000000000" pitchFamily="2" charset="2"/>
              <a:buChar char="§"/>
            </a:pPr>
            <a:r>
              <a:rPr lang="en-US" dirty="0"/>
              <a:t>User enters a correct value or legal value into a grid location</a:t>
            </a:r>
          </a:p>
          <a:p>
            <a:endParaRPr lang="en-US" dirty="0"/>
          </a:p>
          <a:p>
            <a:pPr marL="285750" indent="-285750">
              <a:buFont typeface="Wingdings" panose="05000000000000000000" pitchFamily="2" charset="2"/>
              <a:buChar char="§"/>
            </a:pPr>
            <a:r>
              <a:rPr lang="en-US" dirty="0"/>
              <a:t>Use Case Diagrams</a:t>
            </a:r>
          </a:p>
          <a:p>
            <a:pPr marL="742950" lvl="1" indent="-285750">
              <a:buFont typeface="Wingdings" panose="05000000000000000000" pitchFamily="2" charset="2"/>
              <a:buChar char="§"/>
            </a:pPr>
            <a:r>
              <a:rPr lang="en-US" dirty="0"/>
              <a:t>Ovals/nodes should represent tasks, not user input or actions.</a:t>
            </a:r>
          </a:p>
          <a:p>
            <a:pPr marL="1200150" lvl="2" indent="-285750">
              <a:buFont typeface="Arial" panose="020B0604020202020204" pitchFamily="34" charset="0"/>
              <a:buChar char="•"/>
            </a:pPr>
            <a:r>
              <a:rPr lang="en-US" i="1" dirty="0"/>
              <a:t>Tasks are what the user wants to accomplish, for example: enter a value, enter a note, undo last entry, etc. </a:t>
            </a:r>
          </a:p>
          <a:p>
            <a:pPr marL="1200150" lvl="2" indent="-285750">
              <a:buFont typeface="Arial" panose="020B0604020202020204" pitchFamily="34" charset="0"/>
              <a:buChar char="•"/>
            </a:pPr>
            <a:r>
              <a:rPr lang="en-US" i="1" dirty="0"/>
              <a:t>These diagrams are </a:t>
            </a:r>
            <a:r>
              <a:rPr lang="en-US" i="1" u="sng" dirty="0"/>
              <a:t>not</a:t>
            </a:r>
            <a:r>
              <a:rPr lang="en-US" i="1" dirty="0"/>
              <a:t> about how the user accomplishes these tasks(input), for example: click on a number to select entry value followed by clicking on a grid location to place entry.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a:t>
            </a:fld>
            <a:endParaRPr lang="en-US" dirty="0"/>
          </a:p>
        </p:txBody>
      </p:sp>
      <p:sp>
        <p:nvSpPr>
          <p:cNvPr id="4" name="TextBox 3">
            <a:extLst>
              <a:ext uri="{FF2B5EF4-FFF2-40B4-BE49-F238E27FC236}">
                <a16:creationId xmlns:a16="http://schemas.microsoft.com/office/drawing/2014/main" id="{E7AC835D-A750-02FD-6840-35AC25E20D7E}"/>
              </a:ext>
            </a:extLst>
          </p:cNvPr>
          <p:cNvSpPr txBox="1"/>
          <p:nvPr/>
        </p:nvSpPr>
        <p:spPr>
          <a:xfrm>
            <a:off x="3626827" y="5773142"/>
            <a:ext cx="4598377" cy="923330"/>
          </a:xfrm>
          <a:prstGeom prst="rect">
            <a:avLst/>
          </a:prstGeom>
          <a:solidFill>
            <a:schemeClr val="accent3">
              <a:lumMod val="20000"/>
              <a:lumOff val="80000"/>
            </a:schemeClr>
          </a:solidFill>
          <a:ln>
            <a:solidFill>
              <a:schemeClr val="accent1"/>
            </a:solidFill>
          </a:ln>
        </p:spPr>
        <p:txBody>
          <a:bodyPr wrap="square" rtlCol="0">
            <a:spAutoFit/>
          </a:bodyPr>
          <a:lstStyle/>
          <a:p>
            <a:r>
              <a:rPr lang="en-US" dirty="0"/>
              <a:t>Task: Enter a value</a:t>
            </a:r>
          </a:p>
          <a:p>
            <a:r>
              <a:rPr lang="en-US" dirty="0"/>
              <a:t>Input: Select a value, Select a grid location</a:t>
            </a:r>
          </a:p>
          <a:p>
            <a:r>
              <a:rPr lang="en-US" dirty="0">
                <a:highlight>
                  <a:srgbClr val="FFFF00"/>
                </a:highlight>
              </a:rPr>
              <a:t>(Changing a GUI doesn’t change the task)</a:t>
            </a:r>
          </a:p>
        </p:txBody>
      </p:sp>
      <p:sp>
        <p:nvSpPr>
          <p:cNvPr id="19" name="TextBox 18">
            <a:extLst>
              <a:ext uri="{FF2B5EF4-FFF2-40B4-BE49-F238E27FC236}">
                <a16:creationId xmlns:a16="http://schemas.microsoft.com/office/drawing/2014/main" id="{827B2387-1E8F-7406-E9C1-C1BC70E25C74}"/>
              </a:ext>
            </a:extLst>
          </p:cNvPr>
          <p:cNvSpPr txBox="1"/>
          <p:nvPr/>
        </p:nvSpPr>
        <p:spPr>
          <a:xfrm>
            <a:off x="1163515" y="1113203"/>
            <a:ext cx="9211408" cy="369332"/>
          </a:xfrm>
          <a:prstGeom prst="rect">
            <a:avLst/>
          </a:prstGeom>
          <a:solidFill>
            <a:schemeClr val="accent3">
              <a:lumMod val="20000"/>
              <a:lumOff val="80000"/>
            </a:schemeClr>
          </a:solidFill>
          <a:ln w="57150">
            <a:solidFill>
              <a:srgbClr val="FF0000"/>
            </a:solidFill>
          </a:ln>
        </p:spPr>
        <p:txBody>
          <a:bodyPr wrap="square">
            <a:spAutoFit/>
          </a:bodyPr>
          <a:lstStyle/>
          <a:p>
            <a:pPr marL="742950" lvl="1" indent="-285750">
              <a:buFont typeface="Wingdings" panose="05000000000000000000" pitchFamily="2" charset="2"/>
              <a:buChar char="§"/>
            </a:pPr>
            <a:r>
              <a:rPr lang="en-US" sz="1800" dirty="0"/>
              <a:t>Write a use case scenario for the use case(s) assigned to your team</a:t>
            </a:r>
            <a:endParaRPr lang="en-US" sz="1800" dirty="0">
              <a:effectLst/>
            </a:endParaRPr>
          </a:p>
        </p:txBody>
      </p:sp>
    </p:spTree>
    <p:extLst>
      <p:ext uri="{BB962C8B-B14F-4D97-AF65-F5344CB8AC3E}">
        <p14:creationId xmlns:p14="http://schemas.microsoft.com/office/powerpoint/2010/main" val="577725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Component Diagram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40</a:t>
            </a:fld>
            <a:endParaRPr lang="en-US" dirty="0"/>
          </a:p>
        </p:txBody>
      </p:sp>
      <p:pic>
        <p:nvPicPr>
          <p:cNvPr id="7" name="Picture 6">
            <a:extLst>
              <a:ext uri="{FF2B5EF4-FFF2-40B4-BE49-F238E27FC236}">
                <a16:creationId xmlns:a16="http://schemas.microsoft.com/office/drawing/2014/main" id="{2C31AF3A-49D3-54CD-1B6B-5AB6EE67DFEB}"/>
              </a:ext>
            </a:extLst>
          </p:cNvPr>
          <p:cNvPicPr>
            <a:picLocks noChangeAspect="1"/>
          </p:cNvPicPr>
          <p:nvPr/>
        </p:nvPicPr>
        <p:blipFill>
          <a:blip r:embed="rId2"/>
          <a:stretch>
            <a:fillRect/>
          </a:stretch>
        </p:blipFill>
        <p:spPr>
          <a:xfrm>
            <a:off x="175117" y="0"/>
            <a:ext cx="11841765" cy="6858000"/>
          </a:xfrm>
          <a:prstGeom prst="rect">
            <a:avLst/>
          </a:prstGeom>
        </p:spPr>
      </p:pic>
    </p:spTree>
    <p:extLst>
      <p:ext uri="{BB962C8B-B14F-4D97-AF65-F5344CB8AC3E}">
        <p14:creationId xmlns:p14="http://schemas.microsoft.com/office/powerpoint/2010/main" val="251938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pPr eaLnBrk="1" hangingPunct="1"/>
            <a:r>
              <a:rPr lang="en-US" altLang="en-US" sz="2800" b="1" u="sng" dirty="0"/>
              <a:t>Interaction Diagrams</a:t>
            </a:r>
          </a:p>
        </p:txBody>
      </p:sp>
      <p:sp>
        <p:nvSpPr>
          <p:cNvPr id="48131" name="Rectangle 3"/>
          <p:cNvSpPr>
            <a:spLocks noGrp="1" noChangeArrowheads="1"/>
          </p:cNvSpPr>
          <p:nvPr>
            <p:ph type="body" idx="1"/>
          </p:nvPr>
        </p:nvSpPr>
        <p:spPr/>
        <p:txBody>
          <a:bodyPr>
            <a:normAutofit/>
          </a:bodyPr>
          <a:lstStyle/>
          <a:p>
            <a:pPr eaLnBrk="1" hangingPunct="1"/>
            <a:r>
              <a:rPr lang="en-US" altLang="en-US" sz="2700" dirty="0"/>
              <a:t>Interaction diagrams are dynamic  -- they describe how objects collaborate</a:t>
            </a:r>
          </a:p>
          <a:p>
            <a:pPr eaLnBrk="1" hangingPunct="1"/>
            <a:endParaRPr lang="en-US" altLang="en-US" sz="2700" dirty="0"/>
          </a:p>
          <a:p>
            <a:pPr eaLnBrk="1" hangingPunct="1"/>
            <a:r>
              <a:rPr lang="en-US" altLang="en-US" sz="2700" dirty="0"/>
              <a:t>A Sequence Diagram:</a:t>
            </a:r>
          </a:p>
          <a:p>
            <a:pPr lvl="1" eaLnBrk="1" hangingPunct="1"/>
            <a:r>
              <a:rPr lang="en-US" altLang="en-US" sz="2400" dirty="0"/>
              <a:t>Indicates what messages (function calls, method instantiations) are sent and when</a:t>
            </a:r>
          </a:p>
          <a:p>
            <a:pPr lvl="1" eaLnBrk="1" hangingPunct="1"/>
            <a:r>
              <a:rPr lang="en-US" altLang="en-US" sz="2400" dirty="0"/>
              <a:t>Time progresses from top to bottom</a:t>
            </a:r>
          </a:p>
          <a:p>
            <a:pPr lvl="1" eaLnBrk="1" hangingPunct="1"/>
            <a:r>
              <a:rPr lang="en-US" altLang="en-US" sz="2400" dirty="0"/>
              <a:t>Components involved are listed left to right</a:t>
            </a:r>
          </a:p>
          <a:p>
            <a:pPr lvl="1" eaLnBrk="1" hangingPunct="1"/>
            <a:r>
              <a:rPr lang="en-US" altLang="en-US" sz="2400" dirty="0"/>
              <a:t>Messages are sent left to right among components in sequence</a:t>
            </a:r>
          </a:p>
          <a:p>
            <a:pPr eaLnBrk="1" hangingPunct="1">
              <a:buFontTx/>
              <a:buNone/>
            </a:pPr>
            <a:endParaRPr lang="en-US" altLang="en-US" sz="2700" dirty="0"/>
          </a:p>
          <a:p>
            <a:pPr eaLnBrk="1" hangingPunct="1"/>
            <a:endParaRPr lang="en-US" altLang="en-US" sz="2700" dirty="0"/>
          </a:p>
        </p:txBody>
      </p:sp>
    </p:spTree>
    <p:extLst>
      <p:ext uri="{BB962C8B-B14F-4D97-AF65-F5344CB8AC3E}">
        <p14:creationId xmlns:p14="http://schemas.microsoft.com/office/powerpoint/2010/main" val="1122462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a:t>Sequence Diagram Format</a:t>
            </a:r>
          </a:p>
        </p:txBody>
      </p:sp>
      <p:pic>
        <p:nvPicPr>
          <p:cNvPr id="49155" name="Picture 5" descr="sequencedi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057401"/>
            <a:ext cx="4876800"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Line 6"/>
          <p:cNvSpPr>
            <a:spLocks noChangeShapeType="1"/>
          </p:cNvSpPr>
          <p:nvPr/>
        </p:nvSpPr>
        <p:spPr bwMode="auto">
          <a:xfrm>
            <a:off x="2819400" y="2133600"/>
            <a:ext cx="685800" cy="3048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49157" name="Text Box 7"/>
          <p:cNvSpPr txBox="1">
            <a:spLocks noChangeArrowheads="1"/>
          </p:cNvSpPr>
          <p:nvPr/>
        </p:nvSpPr>
        <p:spPr bwMode="auto">
          <a:xfrm>
            <a:off x="1828801" y="1371600"/>
            <a:ext cx="15600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prstClr val="black"/>
                </a:solidFill>
              </a:rPr>
              <a:t>Actor from</a:t>
            </a:r>
          </a:p>
          <a:p>
            <a:pPr eaLnBrk="1" hangingPunct="1"/>
            <a:r>
              <a:rPr lang="en-US" altLang="en-US">
                <a:solidFill>
                  <a:prstClr val="black"/>
                </a:solidFill>
              </a:rPr>
              <a:t>Use Case</a:t>
            </a:r>
          </a:p>
        </p:txBody>
      </p:sp>
      <p:sp>
        <p:nvSpPr>
          <p:cNvPr id="49158" name="Line 8"/>
          <p:cNvSpPr>
            <a:spLocks noChangeShapeType="1"/>
          </p:cNvSpPr>
          <p:nvPr/>
        </p:nvSpPr>
        <p:spPr bwMode="auto">
          <a:xfrm flipH="1">
            <a:off x="6629400" y="2209800"/>
            <a:ext cx="1828800" cy="3048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49159" name="Text Box 9"/>
          <p:cNvSpPr txBox="1">
            <a:spLocks noChangeArrowheads="1"/>
          </p:cNvSpPr>
          <p:nvPr/>
        </p:nvSpPr>
        <p:spPr bwMode="auto">
          <a:xfrm>
            <a:off x="8153400" y="1676401"/>
            <a:ext cx="1124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prstClr val="black"/>
                </a:solidFill>
              </a:rPr>
              <a:t>Objects</a:t>
            </a:r>
          </a:p>
        </p:txBody>
      </p:sp>
      <p:sp>
        <p:nvSpPr>
          <p:cNvPr id="49160" name="Text Box 10"/>
          <p:cNvSpPr txBox="1">
            <a:spLocks noChangeArrowheads="1"/>
          </p:cNvSpPr>
          <p:nvPr/>
        </p:nvSpPr>
        <p:spPr bwMode="auto">
          <a:xfrm>
            <a:off x="3946525" y="3440113"/>
            <a:ext cx="2744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prstClr val="black"/>
                </a:solidFill>
              </a:rPr>
              <a:t>1</a:t>
            </a:r>
          </a:p>
        </p:txBody>
      </p:sp>
      <p:sp>
        <p:nvSpPr>
          <p:cNvPr id="49161" name="Text Box 11"/>
          <p:cNvSpPr txBox="1">
            <a:spLocks noChangeArrowheads="1"/>
          </p:cNvSpPr>
          <p:nvPr/>
        </p:nvSpPr>
        <p:spPr bwMode="auto">
          <a:xfrm>
            <a:off x="5638800" y="4191000"/>
            <a:ext cx="2744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prstClr val="black"/>
                </a:solidFill>
              </a:rPr>
              <a:t>2</a:t>
            </a:r>
          </a:p>
        </p:txBody>
      </p:sp>
      <p:sp>
        <p:nvSpPr>
          <p:cNvPr id="49162" name="Text Box 12"/>
          <p:cNvSpPr txBox="1">
            <a:spLocks noChangeArrowheads="1"/>
          </p:cNvSpPr>
          <p:nvPr/>
        </p:nvSpPr>
        <p:spPr bwMode="auto">
          <a:xfrm>
            <a:off x="6858000" y="4343400"/>
            <a:ext cx="2744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prstClr val="black"/>
                </a:solidFill>
              </a:rPr>
              <a:t>3</a:t>
            </a:r>
          </a:p>
        </p:txBody>
      </p:sp>
      <p:sp>
        <p:nvSpPr>
          <p:cNvPr id="49163" name="Text Box 13"/>
          <p:cNvSpPr txBox="1">
            <a:spLocks noChangeArrowheads="1"/>
          </p:cNvSpPr>
          <p:nvPr/>
        </p:nvSpPr>
        <p:spPr bwMode="auto">
          <a:xfrm>
            <a:off x="4191000" y="4953000"/>
            <a:ext cx="2744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prstClr val="black"/>
                </a:solidFill>
              </a:rPr>
              <a:t>4</a:t>
            </a:r>
          </a:p>
        </p:txBody>
      </p:sp>
      <p:sp>
        <p:nvSpPr>
          <p:cNvPr id="49164" name="Text Box 14"/>
          <p:cNvSpPr txBox="1">
            <a:spLocks noChangeArrowheads="1"/>
          </p:cNvSpPr>
          <p:nvPr/>
        </p:nvSpPr>
        <p:spPr bwMode="auto">
          <a:xfrm>
            <a:off x="2041525" y="5908676"/>
            <a:ext cx="1156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prstClr val="black"/>
                </a:solidFill>
              </a:rPr>
              <a:t>Lifeline</a:t>
            </a:r>
          </a:p>
        </p:txBody>
      </p:sp>
      <p:sp>
        <p:nvSpPr>
          <p:cNvPr id="49165" name="Freeform 15"/>
          <p:cNvSpPr>
            <a:spLocks/>
          </p:cNvSpPr>
          <p:nvPr/>
        </p:nvSpPr>
        <p:spPr bwMode="auto">
          <a:xfrm>
            <a:off x="3200400" y="5791200"/>
            <a:ext cx="457200" cy="381000"/>
          </a:xfrm>
          <a:custGeom>
            <a:avLst/>
            <a:gdLst>
              <a:gd name="T0" fmla="*/ 0 w 288"/>
              <a:gd name="T1" fmla="*/ 240 h 240"/>
              <a:gd name="T2" fmla="*/ 144 w 288"/>
              <a:gd name="T3" fmla="*/ 192 h 240"/>
              <a:gd name="T4" fmla="*/ 240 w 288"/>
              <a:gd name="T5" fmla="*/ 96 h 240"/>
              <a:gd name="T6" fmla="*/ 288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0" y="240"/>
                </a:moveTo>
                <a:cubicBezTo>
                  <a:pt x="52" y="228"/>
                  <a:pt x="104" y="216"/>
                  <a:pt x="144" y="192"/>
                </a:cubicBezTo>
                <a:cubicBezTo>
                  <a:pt x="184" y="168"/>
                  <a:pt x="216" y="128"/>
                  <a:pt x="240" y="96"/>
                </a:cubicBezTo>
                <a:cubicBezTo>
                  <a:pt x="264" y="64"/>
                  <a:pt x="276" y="32"/>
                  <a:pt x="288" y="0"/>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49166" name="Text Box 16"/>
          <p:cNvSpPr txBox="1">
            <a:spLocks noChangeArrowheads="1"/>
          </p:cNvSpPr>
          <p:nvPr/>
        </p:nvSpPr>
        <p:spPr bwMode="auto">
          <a:xfrm>
            <a:off x="5851526" y="5832475"/>
            <a:ext cx="3151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prstClr val="black"/>
                </a:solidFill>
              </a:rPr>
              <a:t>Calls = Solid Lines</a:t>
            </a:r>
          </a:p>
          <a:p>
            <a:pPr eaLnBrk="1" hangingPunct="1"/>
            <a:r>
              <a:rPr lang="en-US" altLang="en-US">
                <a:solidFill>
                  <a:prstClr val="black"/>
                </a:solidFill>
              </a:rPr>
              <a:t>Returns = Dashed Lines</a:t>
            </a:r>
          </a:p>
        </p:txBody>
      </p:sp>
      <p:sp>
        <p:nvSpPr>
          <p:cNvPr id="49167" name="Text Box 18"/>
          <p:cNvSpPr txBox="1">
            <a:spLocks noChangeArrowheads="1"/>
          </p:cNvSpPr>
          <p:nvPr/>
        </p:nvSpPr>
        <p:spPr bwMode="auto">
          <a:xfrm>
            <a:off x="1524001" y="4267201"/>
            <a:ext cx="1481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prstClr val="black"/>
                </a:solidFill>
              </a:rPr>
              <a:t>Activation</a:t>
            </a:r>
          </a:p>
        </p:txBody>
      </p:sp>
      <p:sp>
        <p:nvSpPr>
          <p:cNvPr id="49168" name="AutoShape 19"/>
          <p:cNvSpPr>
            <a:spLocks/>
          </p:cNvSpPr>
          <p:nvPr/>
        </p:nvSpPr>
        <p:spPr bwMode="auto">
          <a:xfrm>
            <a:off x="3124200" y="3505200"/>
            <a:ext cx="304800" cy="1981200"/>
          </a:xfrm>
          <a:prstGeom prst="leftBrace">
            <a:avLst>
              <a:gd name="adj1" fmla="val 54167"/>
              <a:gd name="adj2" fmla="val 50000"/>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cxnSp>
        <p:nvCxnSpPr>
          <p:cNvPr id="3" name="Straight Arrow Connector 2"/>
          <p:cNvCxnSpPr/>
          <p:nvPr/>
        </p:nvCxnSpPr>
        <p:spPr>
          <a:xfrm flipH="1">
            <a:off x="6438900" y="4572000"/>
            <a:ext cx="112395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229225" y="4810125"/>
            <a:ext cx="112395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84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fontScale="90000"/>
          </a:bodyPr>
          <a:lstStyle/>
          <a:p>
            <a:r>
              <a:rPr lang="en-US" b="1" dirty="0">
                <a:solidFill>
                  <a:schemeClr val="bg1"/>
                </a:solidFill>
              </a:rPr>
              <a:t>Deriving components (example): use case driven design</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43</a:t>
            </a:fld>
            <a:endParaRPr lang="en-US" dirty="0"/>
          </a:p>
        </p:txBody>
      </p:sp>
      <p:grpSp>
        <p:nvGrpSpPr>
          <p:cNvPr id="20" name="Group 19">
            <a:extLst>
              <a:ext uri="{FF2B5EF4-FFF2-40B4-BE49-F238E27FC236}">
                <a16:creationId xmlns:a16="http://schemas.microsoft.com/office/drawing/2014/main" id="{DC15A2B5-FCE7-42C1-A0DE-EC60E5A54600}"/>
              </a:ext>
            </a:extLst>
          </p:cNvPr>
          <p:cNvGrpSpPr/>
          <p:nvPr/>
        </p:nvGrpSpPr>
        <p:grpSpPr>
          <a:xfrm>
            <a:off x="96716" y="897269"/>
            <a:ext cx="5794131" cy="5778168"/>
            <a:chOff x="5978769" y="915646"/>
            <a:chExt cx="5794131" cy="5778168"/>
          </a:xfrm>
        </p:grpSpPr>
        <p:sp>
          <p:nvSpPr>
            <p:cNvPr id="27" name="Rectangle 26">
              <a:extLst>
                <a:ext uri="{FF2B5EF4-FFF2-40B4-BE49-F238E27FC236}">
                  <a16:creationId xmlns:a16="http://schemas.microsoft.com/office/drawing/2014/main" id="{F5E2EE30-C15C-5E6D-6505-D49DB50B08E8}"/>
                </a:ext>
              </a:extLst>
            </p:cNvPr>
            <p:cNvSpPr/>
            <p:nvPr/>
          </p:nvSpPr>
          <p:spPr>
            <a:xfrm>
              <a:off x="5978769" y="915646"/>
              <a:ext cx="5794131" cy="5775300"/>
            </a:xfrm>
            <a:prstGeom prst="rect">
              <a:avLst/>
            </a:prstGeom>
            <a:solidFill>
              <a:srgbClr val="EBE9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C83350B5-DE72-D2D1-1F2A-CD19634AE3B3}"/>
                </a:ext>
              </a:extLst>
            </p:cNvPr>
            <p:cNvSpPr txBox="1"/>
            <p:nvPr/>
          </p:nvSpPr>
          <p:spPr>
            <a:xfrm>
              <a:off x="6096000" y="938392"/>
              <a:ext cx="5439508" cy="5755422"/>
            </a:xfrm>
            <a:prstGeom prst="rect">
              <a:avLst/>
            </a:prstGeom>
            <a:noFill/>
          </p:spPr>
          <p:txBody>
            <a:bodyPr wrap="square" rtlCol="0">
              <a:spAutoFit/>
            </a:bodyPr>
            <a:lstStyle/>
            <a:p>
              <a:r>
                <a:rPr lang="en-US" sz="1600" dirty="0">
                  <a:latin typeface="Dreaming Outloud Pro" panose="020F0502020204030204" pitchFamily="66" charset="0"/>
                  <a:cs typeface="Dreaming Outloud Pro" panose="020F0502020204030204" pitchFamily="66" charset="0"/>
                </a:rPr>
                <a:t>Game Begins:</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board</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players</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Create “Undo” button, faded out</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Set turn to left-side player</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lights</a:t>
              </a:r>
            </a:p>
            <a:p>
              <a:pPr marL="742950" lvl="1" indent="-285750">
                <a:buFont typeface="Courier New" panose="02070309020205020404" pitchFamily="49" charset="0"/>
                <a:buChar char="o"/>
              </a:pPr>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Location selected: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If location selected not already occupied</a:t>
              </a:r>
            </a:p>
            <a:p>
              <a:pPr marL="1200150" lvl="2"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Put current player’s representation at location selected</a:t>
              </a:r>
            </a:p>
            <a:p>
              <a:pPr marL="1200150" lvl="2"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If move wins game</a:t>
              </a:r>
            </a:p>
            <a:p>
              <a:pPr marL="1657350" lvl="3"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Show win</a:t>
              </a:r>
              <a:r>
                <a:rPr lang="en-US" sz="1600" dirty="0">
                  <a:highlight>
                    <a:srgbClr val="94BEE4"/>
                  </a:highlight>
                  <a:latin typeface="Dreaming Outloud Pro" panose="020F0502020204030204" pitchFamily="66" charset="0"/>
                  <a:cs typeface="Dreaming Outloud Pro" panose="020F0502020204030204" pitchFamily="66" charset="0"/>
                </a:rPr>
                <a:t>ning path</a:t>
              </a:r>
            </a:p>
            <a:p>
              <a:pPr marL="1657350" lvl="3"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Prompt for another game …</a:t>
              </a:r>
            </a:p>
            <a:p>
              <a:pPr marL="2114550" lvl="4"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Restart or exit</a:t>
              </a:r>
            </a:p>
            <a:p>
              <a:pPr marL="1200150" lvl="2"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Make “Undo” not faded out</a:t>
              </a:r>
            </a:p>
            <a:p>
              <a:pPr marL="1200150" lvl="2"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Change turn to other player</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If location already selected </a:t>
              </a:r>
              <a:r>
                <a:rPr lang="en-US" sz="1600" dirty="0">
                  <a:highlight>
                    <a:srgbClr val="94BEE4"/>
                  </a:highlight>
                  <a:latin typeface="Dreaming Outloud Pro" panose="020F0502020204030204" pitchFamily="66" charset="0"/>
                  <a:cs typeface="Dreaming Outloud Pro" panose="020F0502020204030204" pitchFamily="66" charset="0"/>
                </a:rPr>
                <a:t>notify player to select an empty location</a:t>
              </a:r>
            </a:p>
            <a:p>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Undo selected: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Remove last move from board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Change turn back to previous player</a:t>
              </a:r>
            </a:p>
          </p:txBody>
        </p:sp>
        <p:pic>
          <p:nvPicPr>
            <p:cNvPr id="6" name="Picture 5">
              <a:extLst>
                <a:ext uri="{FF2B5EF4-FFF2-40B4-BE49-F238E27FC236}">
                  <a16:creationId xmlns:a16="http://schemas.microsoft.com/office/drawing/2014/main" id="{92AAC13F-3BBB-B2AA-AEA6-8ACAF4105AD0}"/>
                </a:ext>
              </a:extLst>
            </p:cNvPr>
            <p:cNvPicPr>
              <a:picLocks noChangeAspect="1"/>
            </p:cNvPicPr>
            <p:nvPr/>
          </p:nvPicPr>
          <p:blipFill>
            <a:blip r:embed="rId2"/>
            <a:stretch>
              <a:fillRect/>
            </a:stretch>
          </p:blipFill>
          <p:spPr>
            <a:xfrm>
              <a:off x="9907947" y="1011115"/>
              <a:ext cx="1824906" cy="1872469"/>
            </a:xfrm>
            <a:prstGeom prst="rect">
              <a:avLst/>
            </a:prstGeom>
          </p:spPr>
        </p:pic>
      </p:grpSp>
      <p:sp>
        <p:nvSpPr>
          <p:cNvPr id="21" name="Rectangle 20">
            <a:extLst>
              <a:ext uri="{FF2B5EF4-FFF2-40B4-BE49-F238E27FC236}">
                <a16:creationId xmlns:a16="http://schemas.microsoft.com/office/drawing/2014/main" id="{132B8D2D-8F4C-4CBD-25D2-C0086DFA219D}"/>
              </a:ext>
            </a:extLst>
          </p:cNvPr>
          <p:cNvSpPr/>
          <p:nvPr/>
        </p:nvSpPr>
        <p:spPr>
          <a:xfrm>
            <a:off x="9083633" y="1204546"/>
            <a:ext cx="2505808" cy="1380392"/>
          </a:xfrm>
          <a:prstGeom prst="rect">
            <a:avLst/>
          </a:prstGeom>
          <a:solidFill>
            <a:srgbClr val="94BE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Graphical User Interface</a:t>
            </a:r>
          </a:p>
          <a:p>
            <a:pPr algn="ctr"/>
            <a:r>
              <a:rPr lang="en-US" dirty="0"/>
              <a:t>(GUI)</a:t>
            </a:r>
          </a:p>
        </p:txBody>
      </p:sp>
      <p:sp>
        <p:nvSpPr>
          <p:cNvPr id="22" name="Rectangle 21">
            <a:extLst>
              <a:ext uri="{FF2B5EF4-FFF2-40B4-BE49-F238E27FC236}">
                <a16:creationId xmlns:a16="http://schemas.microsoft.com/office/drawing/2014/main" id="{7C44411A-D639-57E4-DF82-46489E9DDA3A}"/>
              </a:ext>
            </a:extLst>
          </p:cNvPr>
          <p:cNvSpPr/>
          <p:nvPr/>
        </p:nvSpPr>
        <p:spPr>
          <a:xfrm>
            <a:off x="9083633" y="3153213"/>
            <a:ext cx="2505808" cy="138039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Game representation</a:t>
            </a:r>
          </a:p>
          <a:p>
            <a:pPr algn="ctr"/>
            <a:r>
              <a:rPr lang="en-US" dirty="0"/>
              <a:t>(Data structures/classes)</a:t>
            </a:r>
          </a:p>
          <a:p>
            <a:pPr marL="285750" indent="-285750">
              <a:buFont typeface="Arial" panose="020B0604020202020204" pitchFamily="34" charset="0"/>
              <a:buChar char="•"/>
            </a:pPr>
            <a:r>
              <a:rPr lang="en-US" dirty="0"/>
              <a:t>Turn</a:t>
            </a:r>
          </a:p>
          <a:p>
            <a:pPr marL="285750" indent="-285750">
              <a:buFont typeface="Arial" panose="020B0604020202020204" pitchFamily="34" charset="0"/>
              <a:buChar char="•"/>
            </a:pPr>
            <a:r>
              <a:rPr lang="en-US" dirty="0"/>
              <a:t>Board</a:t>
            </a:r>
          </a:p>
          <a:p>
            <a:pPr marL="285750" indent="-285750">
              <a:buFont typeface="Arial" panose="020B0604020202020204" pitchFamily="34" charset="0"/>
              <a:buChar char="•"/>
            </a:pPr>
            <a:r>
              <a:rPr lang="en-US" dirty="0"/>
              <a:t>Move history</a:t>
            </a:r>
          </a:p>
        </p:txBody>
      </p:sp>
      <p:sp>
        <p:nvSpPr>
          <p:cNvPr id="23" name="Rectangle 22">
            <a:extLst>
              <a:ext uri="{FF2B5EF4-FFF2-40B4-BE49-F238E27FC236}">
                <a16:creationId xmlns:a16="http://schemas.microsoft.com/office/drawing/2014/main" id="{91BAB2BD-A62F-5B6F-6C54-F361E01AA053}"/>
              </a:ext>
            </a:extLst>
          </p:cNvPr>
          <p:cNvSpPr/>
          <p:nvPr/>
        </p:nvSpPr>
        <p:spPr>
          <a:xfrm>
            <a:off x="9083633" y="5112483"/>
            <a:ext cx="2505808" cy="1380392"/>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Game Engine</a:t>
            </a:r>
          </a:p>
          <a:p>
            <a:pPr marL="285750" indent="-285750">
              <a:buFont typeface="Arial" panose="020B0604020202020204" pitchFamily="34" charset="0"/>
              <a:buChar char="•"/>
            </a:pPr>
            <a:r>
              <a:rPr lang="en-US" dirty="0"/>
              <a:t>Legal move?</a:t>
            </a:r>
          </a:p>
          <a:p>
            <a:pPr marL="285750" indent="-285750">
              <a:buFont typeface="Arial" panose="020B0604020202020204" pitchFamily="34" charset="0"/>
              <a:buChar char="•"/>
            </a:pPr>
            <a:r>
              <a:rPr lang="en-US" dirty="0"/>
              <a:t>Make move</a:t>
            </a:r>
          </a:p>
          <a:p>
            <a:pPr marL="285750" indent="-285750">
              <a:buFont typeface="Arial" panose="020B0604020202020204" pitchFamily="34" charset="0"/>
              <a:buChar char="•"/>
            </a:pPr>
            <a:r>
              <a:rPr lang="en-US" dirty="0"/>
              <a:t>Winning move?</a:t>
            </a:r>
          </a:p>
        </p:txBody>
      </p:sp>
      <p:pic>
        <p:nvPicPr>
          <p:cNvPr id="8" name="Picture 7">
            <a:extLst>
              <a:ext uri="{FF2B5EF4-FFF2-40B4-BE49-F238E27FC236}">
                <a16:creationId xmlns:a16="http://schemas.microsoft.com/office/drawing/2014/main" id="{B64A1DFC-7E34-6C16-8C3F-5D1E2683230B}"/>
              </a:ext>
            </a:extLst>
          </p:cNvPr>
          <p:cNvPicPr>
            <a:picLocks noChangeAspect="1"/>
          </p:cNvPicPr>
          <p:nvPr/>
        </p:nvPicPr>
        <p:blipFill>
          <a:blip r:embed="rId3"/>
          <a:stretch>
            <a:fillRect/>
          </a:stretch>
        </p:blipFill>
        <p:spPr>
          <a:xfrm>
            <a:off x="959541" y="1420249"/>
            <a:ext cx="7886700" cy="4846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4937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Project management tools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44</a:t>
            </a:fld>
            <a:endParaRPr lang="en-US"/>
          </a:p>
        </p:txBody>
      </p:sp>
      <p:sp>
        <p:nvSpPr>
          <p:cNvPr id="4" name="Rectangle 3"/>
          <p:cNvSpPr/>
          <p:nvPr/>
        </p:nvSpPr>
        <p:spPr>
          <a:xfrm>
            <a:off x="745066" y="1279942"/>
            <a:ext cx="8449733" cy="5324535"/>
          </a:xfrm>
          <a:prstGeom prst="rect">
            <a:avLst/>
          </a:prstGeom>
        </p:spPr>
        <p:txBody>
          <a:bodyPr wrap="square">
            <a:spAutoFit/>
          </a:bodyPr>
          <a:lstStyle/>
          <a:p>
            <a:r>
              <a:rPr lang="en-US" sz="2000" b="1" u="sng" dirty="0"/>
              <a:t>Purpose</a:t>
            </a:r>
          </a:p>
          <a:p>
            <a:pPr marL="285750" indent="-285750">
              <a:buFont typeface="Arial" panose="020B0604020202020204" pitchFamily="34" charset="0"/>
              <a:buChar char="•"/>
            </a:pPr>
            <a:r>
              <a:rPr lang="en-US" sz="2000" dirty="0"/>
              <a:t>Planning </a:t>
            </a:r>
          </a:p>
          <a:p>
            <a:pPr marL="742950" marR="0" lvl="1" indent="-285750">
              <a:spcBef>
                <a:spcPts val="0"/>
              </a:spcBef>
              <a:spcAft>
                <a:spcPts val="0"/>
              </a:spcAft>
              <a:buFont typeface="Arial" panose="020B0604020202020204" pitchFamily="34" charset="0"/>
              <a:buChar char="•"/>
            </a:pPr>
            <a:r>
              <a:rPr lang="en-US" sz="2000" dirty="0"/>
              <a:t>Fixed deadline </a:t>
            </a:r>
          </a:p>
          <a:p>
            <a:pPr marL="742950" marR="0" lvl="1" indent="-285750">
              <a:spcBef>
                <a:spcPts val="0"/>
              </a:spcBef>
              <a:spcAft>
                <a:spcPts val="0"/>
              </a:spcAft>
              <a:buFont typeface="Arial" panose="020B0604020202020204" pitchFamily="34" charset="0"/>
              <a:buChar char="•"/>
            </a:pPr>
            <a:r>
              <a:rPr lang="en-US" sz="2000" dirty="0"/>
              <a:t>Fixed deliverable </a:t>
            </a:r>
          </a:p>
          <a:p>
            <a:pPr marL="285750" indent="-285750">
              <a:buFont typeface="Arial" panose="020B0604020202020204" pitchFamily="34" charset="0"/>
              <a:buChar char="•"/>
            </a:pPr>
            <a:r>
              <a:rPr lang="en-US" sz="2000" dirty="0"/>
              <a:t>Progress tracking </a:t>
            </a:r>
          </a:p>
          <a:p>
            <a:pPr marL="285750" indent="-285750">
              <a:buFont typeface="Arial" panose="020B0604020202020204" pitchFamily="34" charset="0"/>
              <a:buChar char="•"/>
            </a:pPr>
            <a:r>
              <a:rPr lang="en-US" sz="2000" dirty="0"/>
              <a:t>User tracking </a:t>
            </a:r>
          </a:p>
          <a:p>
            <a:pPr marL="285750" indent="-285750">
              <a:buFont typeface="Arial" panose="020B0604020202020204" pitchFamily="34" charset="0"/>
              <a:buChar char="•"/>
            </a:pPr>
            <a:r>
              <a:rPr lang="en-US" sz="2000" dirty="0"/>
              <a:t>Scheduling </a:t>
            </a:r>
          </a:p>
          <a:p>
            <a:pPr marL="285750" indent="-285750">
              <a:buFont typeface="Arial" panose="020B0604020202020204" pitchFamily="34" charset="0"/>
              <a:buChar char="•"/>
            </a:pPr>
            <a:r>
              <a:rPr lang="en-US" sz="2000" dirty="0"/>
              <a:t>Issue tracking </a:t>
            </a:r>
          </a:p>
          <a:p>
            <a:pPr marL="285750" indent="-285750">
              <a:buFont typeface="Arial" panose="020B0604020202020204" pitchFamily="34" charset="0"/>
              <a:buChar char="•"/>
            </a:pPr>
            <a:r>
              <a:rPr lang="en-US" sz="2000" dirty="0"/>
              <a:t>Billing </a:t>
            </a:r>
          </a:p>
          <a:p>
            <a:pPr marL="285750" indent="-285750">
              <a:buFont typeface="Arial" panose="020B0604020202020204" pitchFamily="34" charset="0"/>
              <a:buChar char="•"/>
            </a:pPr>
            <a:r>
              <a:rPr lang="en-US" sz="2000" dirty="0"/>
              <a:t>Timecard generation </a:t>
            </a:r>
          </a:p>
          <a:p>
            <a:pPr marL="285750" indent="-285750">
              <a:buFont typeface="Arial" panose="020B0604020202020204" pitchFamily="34" charset="0"/>
              <a:buChar char="•"/>
            </a:pPr>
            <a:r>
              <a:rPr lang="en-US" sz="2000" dirty="0"/>
              <a:t>Communication </a:t>
            </a:r>
          </a:p>
          <a:p>
            <a:pPr marL="285750" indent="-285750">
              <a:buFont typeface="Arial" panose="020B0604020202020204" pitchFamily="34" charset="0"/>
              <a:buChar char="•"/>
            </a:pPr>
            <a:endParaRPr lang="en-US" sz="2000" dirty="0"/>
          </a:p>
          <a:p>
            <a:r>
              <a:rPr lang="en-US" sz="2000" b="1" u="sng" dirty="0"/>
              <a:t>Examples</a:t>
            </a:r>
          </a:p>
          <a:p>
            <a:pPr marL="285750" indent="-285750">
              <a:buFont typeface="Arial" panose="020B0604020202020204" pitchFamily="34" charset="0"/>
              <a:buChar char="•"/>
            </a:pPr>
            <a:r>
              <a:rPr lang="en-US" sz="2000" dirty="0" err="1"/>
              <a:t>Zoho</a:t>
            </a:r>
            <a:r>
              <a:rPr lang="en-US" sz="2000" dirty="0"/>
              <a:t> </a:t>
            </a:r>
          </a:p>
          <a:p>
            <a:pPr marL="285750" indent="-285750">
              <a:buFont typeface="Arial" panose="020B0604020202020204" pitchFamily="34" charset="0"/>
              <a:buChar char="•"/>
            </a:pPr>
            <a:r>
              <a:rPr lang="en-US" sz="2000" dirty="0"/>
              <a:t>Excel</a:t>
            </a:r>
          </a:p>
          <a:p>
            <a:pPr marL="285750" indent="-285750">
              <a:buFont typeface="Arial" panose="020B0604020202020204" pitchFamily="34" charset="0"/>
              <a:buChar char="•"/>
            </a:pPr>
            <a:r>
              <a:rPr lang="en-US" sz="2000" dirty="0" err="1"/>
              <a:t>Mindmap</a:t>
            </a:r>
            <a:r>
              <a:rPr lang="en-US" sz="2000" dirty="0"/>
              <a:t> extensions,</a:t>
            </a:r>
          </a:p>
          <a:p>
            <a:pPr marL="285750" indent="-285750">
              <a:buFont typeface="Arial" panose="020B0604020202020204" pitchFamily="34" charset="0"/>
              <a:buChar char="•"/>
            </a:pPr>
            <a:r>
              <a:rPr lang="en-US" sz="2000" dirty="0"/>
              <a:t>Microsoft Project, .. </a:t>
            </a:r>
          </a:p>
        </p:txBody>
      </p:sp>
      <p:sp>
        <p:nvSpPr>
          <p:cNvPr id="5" name="TextBox 4"/>
          <p:cNvSpPr txBox="1"/>
          <p:nvPr/>
        </p:nvSpPr>
        <p:spPr>
          <a:xfrm>
            <a:off x="1219200" y="8178800"/>
            <a:ext cx="8627533" cy="369332"/>
          </a:xfrm>
          <a:prstGeom prst="rect">
            <a:avLst/>
          </a:prstGeom>
          <a:noFill/>
        </p:spPr>
        <p:txBody>
          <a:bodyPr wrap="square" rtlCol="0">
            <a:spAutoFit/>
          </a:bodyPr>
          <a:lstStyle/>
          <a:p>
            <a:r>
              <a:rPr lang="en-US" dirty="0">
                <a:hlinkClick r:id="rId2"/>
              </a:rPr>
              <a:t>https://skillforge.com/microsoft-project-formatting-gantt-chart-summary-task/</a:t>
            </a:r>
            <a:endParaRPr lang="en-US" dirty="0"/>
          </a:p>
        </p:txBody>
      </p:sp>
      <p:sp>
        <p:nvSpPr>
          <p:cNvPr id="6" name="Rectangle 5"/>
          <p:cNvSpPr/>
          <p:nvPr/>
        </p:nvSpPr>
        <p:spPr>
          <a:xfrm>
            <a:off x="4077746" y="6488668"/>
            <a:ext cx="4039632" cy="307777"/>
          </a:xfrm>
          <a:prstGeom prst="rect">
            <a:avLst/>
          </a:prstGeom>
        </p:spPr>
        <p:txBody>
          <a:bodyPr wrap="none">
            <a:spAutoFit/>
          </a:bodyPr>
          <a:lstStyle/>
          <a:p>
            <a:r>
              <a:rPr lang="en-US" sz="1400" dirty="0"/>
              <a:t>https://en.wikipedia.org/w/index.php?curid=659967</a:t>
            </a:r>
          </a:p>
        </p:txBody>
      </p:sp>
    </p:spTree>
    <p:extLst>
      <p:ext uri="{BB962C8B-B14F-4D97-AF65-F5344CB8AC3E}">
        <p14:creationId xmlns:p14="http://schemas.microsoft.com/office/powerpoint/2010/main" val="1614655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Project management tools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45</a:t>
            </a:fld>
            <a:endParaRPr lang="en-US" dirty="0"/>
          </a:p>
        </p:txBody>
      </p:sp>
      <p:sp>
        <p:nvSpPr>
          <p:cNvPr id="5" name="TextBox 4"/>
          <p:cNvSpPr txBox="1"/>
          <p:nvPr/>
        </p:nvSpPr>
        <p:spPr>
          <a:xfrm>
            <a:off x="2065866" y="6358467"/>
            <a:ext cx="8627533" cy="369332"/>
          </a:xfrm>
          <a:prstGeom prst="rect">
            <a:avLst/>
          </a:prstGeom>
          <a:noFill/>
        </p:spPr>
        <p:txBody>
          <a:bodyPr wrap="square" rtlCol="0">
            <a:spAutoFit/>
          </a:bodyPr>
          <a:lstStyle/>
          <a:p>
            <a:r>
              <a:rPr lang="en-US" dirty="0">
                <a:hlinkClick r:id="rId2"/>
              </a:rPr>
              <a:t>https://skillforge.com/microsoft-project-formatting-gantt-chart-summary-task/</a:t>
            </a:r>
            <a:endParaRPr lang="en-US" dirty="0"/>
          </a:p>
        </p:txBody>
      </p:sp>
      <p:pic>
        <p:nvPicPr>
          <p:cNvPr id="4100" name="Picture 4" descr="https://upload.wikimedia.org/wikipedia/en/6/65/Screengrab_-_Microsoft_Project_9.0.2000.0224_-_%28simple_Gantt_chart%29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29228"/>
            <a:ext cx="8102600" cy="483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212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Project management tools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46</a:t>
            </a:fld>
            <a:endParaRPr lang="en-US" dirty="0"/>
          </a:p>
        </p:txBody>
      </p:sp>
      <p:pic>
        <p:nvPicPr>
          <p:cNvPr id="7" name="Picture 6"/>
          <p:cNvPicPr>
            <a:picLocks noChangeAspect="1"/>
          </p:cNvPicPr>
          <p:nvPr/>
        </p:nvPicPr>
        <p:blipFill rotWithShape="1">
          <a:blip r:embed="rId2"/>
          <a:srcRect r="36015" b="43704"/>
          <a:stretch/>
        </p:blipFill>
        <p:spPr>
          <a:xfrm>
            <a:off x="702734" y="808013"/>
            <a:ext cx="10744200" cy="6049987"/>
          </a:xfrm>
          <a:prstGeom prst="rect">
            <a:avLst/>
          </a:prstGeom>
        </p:spPr>
      </p:pic>
    </p:spTree>
    <p:extLst>
      <p:ext uri="{BB962C8B-B14F-4D97-AF65-F5344CB8AC3E}">
        <p14:creationId xmlns:p14="http://schemas.microsoft.com/office/powerpoint/2010/main" val="1035706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Project management tools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47</a:t>
            </a:fld>
            <a:endParaRPr lang="en-US"/>
          </a:p>
        </p:txBody>
      </p:sp>
      <p:grpSp>
        <p:nvGrpSpPr>
          <p:cNvPr id="11" name="Group 10"/>
          <p:cNvGrpSpPr/>
          <p:nvPr/>
        </p:nvGrpSpPr>
        <p:grpSpPr>
          <a:xfrm>
            <a:off x="0" y="1176866"/>
            <a:ext cx="12186591" cy="5353473"/>
            <a:chOff x="0" y="1176866"/>
            <a:chExt cx="12186591" cy="5353473"/>
          </a:xfrm>
        </p:grpSpPr>
        <p:pic>
          <p:nvPicPr>
            <p:cNvPr id="9" name="Picture 8"/>
            <p:cNvPicPr>
              <a:picLocks noChangeAspect="1"/>
            </p:cNvPicPr>
            <p:nvPr/>
          </p:nvPicPr>
          <p:blipFill rotWithShape="1">
            <a:blip r:embed="rId2"/>
            <a:srcRect t="2269" r="36046" b="43647"/>
            <a:stretch/>
          </p:blipFill>
          <p:spPr>
            <a:xfrm>
              <a:off x="2326609" y="1193800"/>
              <a:ext cx="9859982" cy="5336539"/>
            </a:xfrm>
            <a:prstGeom prst="rect">
              <a:avLst/>
            </a:prstGeom>
          </p:spPr>
        </p:pic>
        <p:pic>
          <p:nvPicPr>
            <p:cNvPr id="5" name="Picture 4"/>
            <p:cNvPicPr>
              <a:picLocks noChangeAspect="1"/>
            </p:cNvPicPr>
            <p:nvPr/>
          </p:nvPicPr>
          <p:blipFill rotWithShape="1">
            <a:blip r:embed="rId3"/>
            <a:srcRect t="2161" r="41440" b="43901"/>
            <a:stretch/>
          </p:blipFill>
          <p:spPr>
            <a:xfrm>
              <a:off x="0" y="1176866"/>
              <a:ext cx="9028415" cy="5322203"/>
            </a:xfrm>
            <a:prstGeom prst="rect">
              <a:avLst/>
            </a:prstGeom>
          </p:spPr>
        </p:pic>
      </p:grpSp>
    </p:spTree>
    <p:extLst>
      <p:ext uri="{BB962C8B-B14F-4D97-AF65-F5344CB8AC3E}">
        <p14:creationId xmlns:p14="http://schemas.microsoft.com/office/powerpoint/2010/main" val="4187799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73395"/>
          </a:xfrm>
          <a:solidFill>
            <a:schemeClr val="accent2"/>
          </a:solidFill>
          <a:ln>
            <a:noFill/>
          </a:ln>
        </p:spPr>
        <p:txBody>
          <a:bodyPr>
            <a:noAutofit/>
          </a:bodyPr>
          <a:lstStyle/>
          <a:p>
            <a:r>
              <a:rPr lang="en-US" sz="2800" b="1" dirty="0">
                <a:solidFill>
                  <a:schemeClr val="bg1"/>
                </a:solidFill>
              </a:rPr>
              <a:t>Homework: </a:t>
            </a:r>
            <a:r>
              <a:rPr lang="en-US" sz="2000" dirty="0">
                <a:solidFill>
                  <a:schemeClr val="bg1"/>
                </a:solidFill>
              </a:rPr>
              <a:t>To be done individually and then again with AI</a:t>
            </a:r>
            <a:endParaRPr lang="en-US" sz="2800" dirty="0">
              <a:solidFill>
                <a:schemeClr val="bg1"/>
              </a:solidFill>
            </a:endParaRPr>
          </a:p>
        </p:txBody>
      </p:sp>
      <p:sp>
        <p:nvSpPr>
          <p:cNvPr id="6" name="TextBox 5"/>
          <p:cNvSpPr txBox="1"/>
          <p:nvPr/>
        </p:nvSpPr>
        <p:spPr>
          <a:xfrm>
            <a:off x="1" y="764697"/>
            <a:ext cx="7229472" cy="5940088"/>
          </a:xfrm>
          <a:prstGeom prst="rect">
            <a:avLst/>
          </a:prstGeom>
          <a:noFill/>
        </p:spPr>
        <p:txBody>
          <a:bodyPr wrap="square" rtlCol="0">
            <a:spAutoFit/>
          </a:bodyPr>
          <a:lstStyle/>
          <a:p>
            <a:pPr marL="742950" lvl="1" indent="-285750">
              <a:buFont typeface="Wingdings" panose="05000000000000000000" pitchFamily="2" charset="2"/>
              <a:buChar char="§"/>
            </a:pPr>
            <a:r>
              <a:rPr lang="en-US" sz="2000" dirty="0"/>
              <a:t>If desired, choose a new name for your team!</a:t>
            </a:r>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r>
              <a:rPr lang="en-US" sz="2000" dirty="0"/>
              <a:t>Create a UML sequence diagram for:</a:t>
            </a:r>
          </a:p>
          <a:p>
            <a:pPr marL="1200150" lvl="2" indent="-285750">
              <a:buFont typeface="Wingdings" panose="05000000000000000000" pitchFamily="2" charset="2"/>
              <a:buChar char="§"/>
            </a:pPr>
            <a:r>
              <a:rPr lang="en-US" i="1" dirty="0"/>
              <a:t>Vanessa, Jason: Set cell entry</a:t>
            </a:r>
          </a:p>
          <a:p>
            <a:pPr marL="1200150" lvl="2" indent="-285750">
              <a:buFont typeface="Wingdings" panose="05000000000000000000" pitchFamily="2" charset="2"/>
              <a:buChar char="§"/>
            </a:pPr>
            <a:r>
              <a:rPr lang="en-US" i="1" dirty="0"/>
              <a:t>Aryan, Robert: Undo last move</a:t>
            </a:r>
          </a:p>
          <a:p>
            <a:pPr marL="1200150" lvl="2" indent="-285750">
              <a:buFont typeface="Wingdings" panose="05000000000000000000" pitchFamily="2" charset="2"/>
              <a:buChar char="§"/>
            </a:pPr>
            <a:r>
              <a:rPr lang="en-US" i="1" dirty="0"/>
              <a:t>Jan </a:t>
            </a:r>
            <a:r>
              <a:rPr lang="en-US" i="1" dirty="0" err="1"/>
              <a:t>Bierowiec</a:t>
            </a:r>
            <a:r>
              <a:rPr lang="en-US" i="1" dirty="0"/>
              <a:t>, Nika: Set cell note</a:t>
            </a:r>
          </a:p>
          <a:p>
            <a:pPr marL="1200150" lvl="2" indent="-285750">
              <a:buFont typeface="Wingdings" panose="05000000000000000000" pitchFamily="2" charset="2"/>
              <a:buChar char="§"/>
            </a:pPr>
            <a:r>
              <a:rPr lang="en-US" i="1" dirty="0"/>
              <a:t>Jan </a:t>
            </a:r>
            <a:r>
              <a:rPr lang="en-US" i="1" dirty="0" err="1"/>
              <a:t>Bieniek</a:t>
            </a:r>
            <a:r>
              <a:rPr lang="en-US" i="1" dirty="0"/>
              <a:t>, </a:t>
            </a:r>
            <a:r>
              <a:rPr lang="en-US" i="1" dirty="0" err="1"/>
              <a:t>Moyo</a:t>
            </a:r>
            <a:r>
              <a:rPr lang="en-US" i="1" dirty="0"/>
              <a:t>: Check puzzle</a:t>
            </a:r>
          </a:p>
          <a:p>
            <a:pPr marL="1200150" lvl="2" indent="-285750">
              <a:buFont typeface="Wingdings" panose="05000000000000000000" pitchFamily="2" charset="2"/>
              <a:buChar char="§"/>
            </a:pPr>
            <a:r>
              <a:rPr lang="en-US" i="1" dirty="0"/>
              <a:t>Mark, Juliette: Pause/Start timer</a:t>
            </a:r>
          </a:p>
          <a:p>
            <a:pPr marL="1200150" lvl="2" indent="-285750">
              <a:buFont typeface="Wingdings" panose="05000000000000000000" pitchFamily="2" charset="2"/>
              <a:buChar char="§"/>
            </a:pPr>
            <a:r>
              <a:rPr lang="en-US" i="1" dirty="0"/>
              <a:t>Jonathan, Tone: Get random hint</a:t>
            </a:r>
          </a:p>
          <a:p>
            <a:pPr marL="1200150" lvl="2" indent="-285750">
              <a:buFont typeface="Wingdings" panose="05000000000000000000" pitchFamily="2" charset="2"/>
              <a:buChar char="§"/>
            </a:pPr>
            <a:r>
              <a:rPr lang="en-US" i="1" dirty="0"/>
              <a:t>Michael, </a:t>
            </a:r>
            <a:r>
              <a:rPr lang="en-US" i="1" dirty="0" err="1"/>
              <a:t>Prarthana</a:t>
            </a:r>
            <a:r>
              <a:rPr lang="en-US" i="1" dirty="0"/>
              <a:t>: Select new game</a:t>
            </a:r>
          </a:p>
          <a:p>
            <a:pPr marL="1200150" lvl="2" indent="-285750">
              <a:buFont typeface="Wingdings" panose="05000000000000000000" pitchFamily="2" charset="2"/>
              <a:buChar char="§"/>
            </a:pPr>
            <a:r>
              <a:rPr lang="en-US" i="1" dirty="0"/>
              <a:t>Danny, Gurpreet: Get specific hint</a:t>
            </a:r>
          </a:p>
          <a:p>
            <a:pPr marL="1200150" lvl="2" indent="-285750">
              <a:buFont typeface="Wingdings" panose="05000000000000000000" pitchFamily="2" charset="2"/>
              <a:buChar char="§"/>
            </a:pPr>
            <a:r>
              <a:rPr lang="en-US" i="1" dirty="0" err="1"/>
              <a:t>Mintesnot</a:t>
            </a:r>
            <a:r>
              <a:rPr lang="en-US" i="1" dirty="0"/>
              <a:t>, Akash: Undo until correct</a:t>
            </a:r>
          </a:p>
          <a:p>
            <a:pPr lvl="2"/>
            <a:endParaRPr lang="en-US" i="1" dirty="0"/>
          </a:p>
          <a:p>
            <a:pPr marL="742950" lvl="1" indent="-285750">
              <a:buFont typeface="Wingdings" panose="05000000000000000000" pitchFamily="2" charset="2"/>
              <a:buChar char="§"/>
            </a:pPr>
            <a:r>
              <a:rPr lang="en-US" sz="2000" dirty="0"/>
              <a:t>Start a project plan using a tool of your choice. Populate it with:</a:t>
            </a:r>
          </a:p>
          <a:p>
            <a:pPr marL="1200150" lvl="2" indent="-285750">
              <a:buFont typeface="Wingdings" panose="05000000000000000000" pitchFamily="2" charset="2"/>
              <a:buChar char="§"/>
            </a:pPr>
            <a:r>
              <a:rPr lang="en-US" sz="2000" dirty="0"/>
              <a:t>Gathering user requirements</a:t>
            </a:r>
          </a:p>
          <a:p>
            <a:pPr marL="1200150" lvl="2" indent="-285750">
              <a:buFont typeface="Wingdings" panose="05000000000000000000" pitchFamily="2" charset="2"/>
              <a:buChar char="§"/>
            </a:pPr>
            <a:r>
              <a:rPr lang="en-US" sz="2000" dirty="0"/>
              <a:t>Generating technical requirements</a:t>
            </a:r>
          </a:p>
          <a:p>
            <a:pPr marL="1200150" lvl="2" indent="-285750">
              <a:buFont typeface="Wingdings" panose="05000000000000000000" pitchFamily="2" charset="2"/>
              <a:buChar char="§"/>
            </a:pPr>
            <a:r>
              <a:rPr lang="en-US" sz="2000" dirty="0"/>
              <a:t>Documenting testing specification</a:t>
            </a:r>
          </a:p>
          <a:p>
            <a:pPr marL="1200150" lvl="2" indent="-285750">
              <a:buFont typeface="Wingdings" panose="05000000000000000000" pitchFamily="2" charset="2"/>
              <a:buChar char="§"/>
            </a:pPr>
            <a:r>
              <a:rPr lang="en-US" sz="2000" dirty="0"/>
              <a:t>Implementation</a:t>
            </a:r>
          </a:p>
          <a:p>
            <a:pPr marL="1200150" lvl="2" indent="-285750">
              <a:buFont typeface="Wingdings" panose="05000000000000000000" pitchFamily="2" charset="2"/>
              <a:buChar char="§"/>
            </a:pPr>
            <a:r>
              <a:rPr lang="en-US" sz="2000" dirty="0"/>
              <a:t>Testing</a:t>
            </a:r>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pic>
        <p:nvPicPr>
          <p:cNvPr id="3" name="Picture 4">
            <a:extLst>
              <a:ext uri="{FF2B5EF4-FFF2-40B4-BE49-F238E27FC236}">
                <a16:creationId xmlns:a16="http://schemas.microsoft.com/office/drawing/2014/main" id="{114B7F1C-8170-4B42-4D1F-2E1379E26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474" y="61912"/>
            <a:ext cx="4962525" cy="6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659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78230"/>
          </a:xfrm>
          <a:solidFill>
            <a:schemeClr val="accent2"/>
          </a:solidFill>
          <a:ln>
            <a:noFill/>
          </a:ln>
        </p:spPr>
        <p:txBody>
          <a:bodyPr>
            <a:noAutofit/>
          </a:bodyPr>
          <a:lstStyle/>
          <a:p>
            <a:r>
              <a:rPr lang="en-US" sz="3600" b="1" dirty="0">
                <a:solidFill>
                  <a:schemeClr val="bg1"/>
                </a:solidFill>
              </a:rPr>
              <a:t>Homework:</a:t>
            </a:r>
            <a:br>
              <a:rPr lang="en-US" sz="3600" b="1" dirty="0">
                <a:solidFill>
                  <a:schemeClr val="bg1"/>
                </a:solidFill>
              </a:rPr>
            </a:br>
            <a:r>
              <a:rPr lang="en-US" sz="2800" dirty="0">
                <a:solidFill>
                  <a:schemeClr val="bg1"/>
                </a:solidFill>
              </a:rPr>
              <a:t>To be done individually and then again with AI</a:t>
            </a:r>
            <a:endParaRPr lang="en-US" sz="3600" dirty="0">
              <a:solidFill>
                <a:schemeClr val="bg1"/>
              </a:solidFill>
            </a:endParaRPr>
          </a:p>
        </p:txBody>
      </p:sp>
      <p:sp>
        <p:nvSpPr>
          <p:cNvPr id="6" name="TextBox 5"/>
          <p:cNvSpPr txBox="1"/>
          <p:nvPr/>
        </p:nvSpPr>
        <p:spPr>
          <a:xfrm>
            <a:off x="1" y="1078230"/>
            <a:ext cx="7229472" cy="2554545"/>
          </a:xfrm>
          <a:prstGeom prst="rect">
            <a:avLst/>
          </a:prstGeom>
          <a:noFill/>
        </p:spPr>
        <p:txBody>
          <a:bodyPr wrap="square" rtlCol="0">
            <a:spAutoFit/>
          </a:bodyPr>
          <a:lstStyle/>
          <a:p>
            <a:pPr marL="742950" lvl="1" indent="-285750">
              <a:buFont typeface="Wingdings" panose="05000000000000000000" pitchFamily="2" charset="2"/>
              <a:buChar char="§"/>
            </a:pPr>
            <a:r>
              <a:rPr lang="en-US" sz="2000" dirty="0"/>
              <a:t>For the use of AI in doing/helping with your homework, for the sequence diagram only, check one of the following:</a:t>
            </a:r>
          </a:p>
          <a:p>
            <a:pPr marL="742950" lvl="1" indent="-285750">
              <a:buFont typeface="Wingdings" panose="05000000000000000000" pitchFamily="2" charset="2"/>
              <a:buChar char="§"/>
            </a:pPr>
            <a:endParaRPr lang="en-US" sz="2000" dirty="0"/>
          </a:p>
          <a:p>
            <a:pPr marL="1257300" lvl="2" indent="-342900">
              <a:buFont typeface="Wingdings" panose="05000000000000000000" pitchFamily="2" charset="2"/>
              <a:buChar char="q"/>
            </a:pPr>
            <a:r>
              <a:rPr lang="en-US" sz="2000" dirty="0"/>
              <a:t>The AI could take my job</a:t>
            </a:r>
          </a:p>
          <a:p>
            <a:pPr marL="1257300" lvl="2" indent="-342900">
              <a:buFont typeface="Wingdings" panose="05000000000000000000" pitchFamily="2" charset="2"/>
              <a:buChar char="q"/>
            </a:pPr>
            <a:r>
              <a:rPr lang="en-US" sz="2000" dirty="0"/>
              <a:t>The AI and I would make a great team</a:t>
            </a:r>
          </a:p>
          <a:p>
            <a:pPr marL="1257300" lvl="2" indent="-342900">
              <a:buFont typeface="Wingdings" panose="05000000000000000000" pitchFamily="2" charset="2"/>
              <a:buChar char="q"/>
            </a:pPr>
            <a:r>
              <a:rPr lang="en-US" sz="2000" dirty="0"/>
              <a:t>Keep trying AI, my job is secure!</a:t>
            </a:r>
          </a:p>
          <a:p>
            <a:pPr lvl="1"/>
            <a:endParaRPr lang="en-US" sz="2000" dirty="0"/>
          </a:p>
          <a:p>
            <a:pPr marL="800100" lvl="1" indent="-342900">
              <a:buFont typeface="Wingdings" panose="05000000000000000000" pitchFamily="2" charset="2"/>
              <a:buChar char="§"/>
            </a:pPr>
            <a:r>
              <a:rPr lang="en-US" sz="2000" dirty="0"/>
              <a:t>In 1-5 sentences explain your answer above</a:t>
            </a:r>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spTree>
    <p:extLst>
      <p:ext uri="{BB962C8B-B14F-4D97-AF65-F5344CB8AC3E}">
        <p14:creationId xmlns:p14="http://schemas.microsoft.com/office/powerpoint/2010/main" val="92407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Team A: Select New Game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a:t>
            </a:fld>
            <a:endParaRPr lang="en-US" dirty="0"/>
          </a:p>
        </p:txBody>
      </p:sp>
      <p:pic>
        <p:nvPicPr>
          <p:cNvPr id="6" name="Picture 5">
            <a:extLst>
              <a:ext uri="{FF2B5EF4-FFF2-40B4-BE49-F238E27FC236}">
                <a16:creationId xmlns:a16="http://schemas.microsoft.com/office/drawing/2014/main" id="{F4EF4911-22F1-6962-FFF8-53888444D213}"/>
              </a:ext>
            </a:extLst>
          </p:cNvPr>
          <p:cNvPicPr>
            <a:picLocks noChangeAspect="1"/>
          </p:cNvPicPr>
          <p:nvPr/>
        </p:nvPicPr>
        <p:blipFill>
          <a:blip r:embed="rId2"/>
          <a:stretch>
            <a:fillRect/>
          </a:stretch>
        </p:blipFill>
        <p:spPr>
          <a:xfrm>
            <a:off x="226228" y="1091446"/>
            <a:ext cx="6496957" cy="5401429"/>
          </a:xfrm>
          <a:prstGeom prst="rect">
            <a:avLst/>
          </a:prstGeom>
        </p:spPr>
      </p:pic>
      <p:pic>
        <p:nvPicPr>
          <p:cNvPr id="5" name="Picture 4">
            <a:extLst>
              <a:ext uri="{FF2B5EF4-FFF2-40B4-BE49-F238E27FC236}">
                <a16:creationId xmlns:a16="http://schemas.microsoft.com/office/drawing/2014/main" id="{4CA3BAEC-D6C6-88D8-721C-34008242201B}"/>
              </a:ext>
            </a:extLst>
          </p:cNvPr>
          <p:cNvPicPr>
            <a:picLocks noChangeAspect="1"/>
          </p:cNvPicPr>
          <p:nvPr/>
        </p:nvPicPr>
        <p:blipFill>
          <a:blip r:embed="rId3"/>
          <a:stretch>
            <a:fillRect/>
          </a:stretch>
        </p:blipFill>
        <p:spPr>
          <a:xfrm>
            <a:off x="7129774" y="1683655"/>
            <a:ext cx="781159" cy="1028844"/>
          </a:xfrm>
          <a:prstGeom prst="rect">
            <a:avLst/>
          </a:prstGeom>
        </p:spPr>
      </p:pic>
      <p:sp>
        <p:nvSpPr>
          <p:cNvPr id="7" name="Oval 6">
            <a:extLst>
              <a:ext uri="{FF2B5EF4-FFF2-40B4-BE49-F238E27FC236}">
                <a16:creationId xmlns:a16="http://schemas.microsoft.com/office/drawing/2014/main" id="{5982DD24-D97E-8E0C-E864-051C60BEEB09}"/>
              </a:ext>
            </a:extLst>
          </p:cNvPr>
          <p:cNvSpPr/>
          <p:nvPr/>
        </p:nvSpPr>
        <p:spPr>
          <a:xfrm>
            <a:off x="8417169" y="1902362"/>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Select new game</a:t>
            </a:r>
          </a:p>
        </p:txBody>
      </p:sp>
      <p:sp>
        <p:nvSpPr>
          <p:cNvPr id="8" name="Oval 7">
            <a:extLst>
              <a:ext uri="{FF2B5EF4-FFF2-40B4-BE49-F238E27FC236}">
                <a16:creationId xmlns:a16="http://schemas.microsoft.com/office/drawing/2014/main" id="{74FE31E6-83A1-274A-6062-5D761BAB015B}"/>
              </a:ext>
            </a:extLst>
          </p:cNvPr>
          <p:cNvSpPr/>
          <p:nvPr/>
        </p:nvSpPr>
        <p:spPr>
          <a:xfrm>
            <a:off x="10902464" y="3083462"/>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Select size</a:t>
            </a:r>
          </a:p>
        </p:txBody>
      </p:sp>
      <p:sp>
        <p:nvSpPr>
          <p:cNvPr id="9" name="Oval 8">
            <a:extLst>
              <a:ext uri="{FF2B5EF4-FFF2-40B4-BE49-F238E27FC236}">
                <a16:creationId xmlns:a16="http://schemas.microsoft.com/office/drawing/2014/main" id="{836EACBB-D6C1-48A1-6BBF-2807175EB2DD}"/>
              </a:ext>
            </a:extLst>
          </p:cNvPr>
          <p:cNvSpPr/>
          <p:nvPr/>
        </p:nvSpPr>
        <p:spPr>
          <a:xfrm>
            <a:off x="8417169" y="3087417"/>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Select difficulty</a:t>
            </a:r>
          </a:p>
        </p:txBody>
      </p:sp>
      <p:sp>
        <p:nvSpPr>
          <p:cNvPr id="10" name="Oval 9">
            <a:extLst>
              <a:ext uri="{FF2B5EF4-FFF2-40B4-BE49-F238E27FC236}">
                <a16:creationId xmlns:a16="http://schemas.microsoft.com/office/drawing/2014/main" id="{8C059E2B-0C1B-AF85-2D3F-E9B0F21EDF1D}"/>
              </a:ext>
            </a:extLst>
          </p:cNvPr>
          <p:cNvSpPr/>
          <p:nvPr/>
        </p:nvSpPr>
        <p:spPr>
          <a:xfrm>
            <a:off x="7816361" y="4398790"/>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Difficulty not set</a:t>
            </a:r>
          </a:p>
        </p:txBody>
      </p:sp>
      <p:sp>
        <p:nvSpPr>
          <p:cNvPr id="11" name="Oval 10">
            <a:extLst>
              <a:ext uri="{FF2B5EF4-FFF2-40B4-BE49-F238E27FC236}">
                <a16:creationId xmlns:a16="http://schemas.microsoft.com/office/drawing/2014/main" id="{F79C588F-F73B-347A-9C30-BC6BC19BE26D}"/>
              </a:ext>
            </a:extLst>
          </p:cNvPr>
          <p:cNvSpPr/>
          <p:nvPr/>
        </p:nvSpPr>
        <p:spPr>
          <a:xfrm>
            <a:off x="9284677" y="4398789"/>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Size not set</a:t>
            </a:r>
          </a:p>
        </p:txBody>
      </p:sp>
      <p:sp>
        <p:nvSpPr>
          <p:cNvPr id="12" name="Oval 11">
            <a:extLst>
              <a:ext uri="{FF2B5EF4-FFF2-40B4-BE49-F238E27FC236}">
                <a16:creationId xmlns:a16="http://schemas.microsoft.com/office/drawing/2014/main" id="{E1FE970A-3D73-579A-324C-4D0C805CE936}"/>
              </a:ext>
            </a:extLst>
          </p:cNvPr>
          <p:cNvSpPr/>
          <p:nvPr/>
        </p:nvSpPr>
        <p:spPr>
          <a:xfrm>
            <a:off x="10902463" y="4398790"/>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Size not valid</a:t>
            </a:r>
          </a:p>
        </p:txBody>
      </p:sp>
      <p:cxnSp>
        <p:nvCxnSpPr>
          <p:cNvPr id="16" name="Straight Connector 15">
            <a:extLst>
              <a:ext uri="{FF2B5EF4-FFF2-40B4-BE49-F238E27FC236}">
                <a16:creationId xmlns:a16="http://schemas.microsoft.com/office/drawing/2014/main" id="{E02B2B9E-3EF7-0641-D36E-C84DD3904094}"/>
              </a:ext>
            </a:extLst>
          </p:cNvPr>
          <p:cNvCxnSpPr>
            <a:stCxn id="5" idx="3"/>
            <a:endCxn id="7" idx="2"/>
          </p:cNvCxnSpPr>
          <p:nvPr/>
        </p:nvCxnSpPr>
        <p:spPr>
          <a:xfrm>
            <a:off x="7910933" y="2198077"/>
            <a:ext cx="506236" cy="61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4278F4-6B8D-465A-7265-E285F6FF852C}"/>
              </a:ext>
            </a:extLst>
          </p:cNvPr>
          <p:cNvCxnSpPr>
            <a:cxnSpLocks/>
            <a:stCxn id="9" idx="0"/>
            <a:endCxn id="23" idx="3"/>
          </p:cNvCxnSpPr>
          <p:nvPr/>
        </p:nvCxnSpPr>
        <p:spPr>
          <a:xfrm flipH="1" flipV="1">
            <a:off x="9017976" y="2722858"/>
            <a:ext cx="1" cy="364559"/>
          </a:xfrm>
          <a:prstGeom prst="straightConnector1">
            <a:avLst/>
          </a:prstGeom>
          <a:ln w="38100"/>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75B202D-CBE8-24FB-DFC5-E3A8E676D6CB}"/>
              </a:ext>
            </a:extLst>
          </p:cNvPr>
          <p:cNvCxnSpPr>
            <a:cxnSpLocks/>
            <a:stCxn id="8" idx="0"/>
            <a:endCxn id="21" idx="3"/>
          </p:cNvCxnSpPr>
          <p:nvPr/>
        </p:nvCxnSpPr>
        <p:spPr>
          <a:xfrm rot="16200000" flipV="1">
            <a:off x="10224941" y="1805130"/>
            <a:ext cx="870297" cy="1686367"/>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FB3DA648-25AF-B8E7-0212-108A29159D8D}"/>
              </a:ext>
            </a:extLst>
          </p:cNvPr>
          <p:cNvSpPr/>
          <p:nvPr/>
        </p:nvSpPr>
        <p:spPr>
          <a:xfrm rot="16200000">
            <a:off x="9595972" y="2110881"/>
            <a:ext cx="237298" cy="204567"/>
          </a:xfrm>
          <a:prstGeom prst="triangl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55D90FA-197E-4772-3EF6-BDBDA61F8DBA}"/>
              </a:ext>
            </a:extLst>
          </p:cNvPr>
          <p:cNvSpPr/>
          <p:nvPr/>
        </p:nvSpPr>
        <p:spPr>
          <a:xfrm>
            <a:off x="8899327" y="2518291"/>
            <a:ext cx="237298" cy="204567"/>
          </a:xfrm>
          <a:prstGeom prst="triangl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D6D76643-D1CA-8390-5B71-5EA222CEE431}"/>
              </a:ext>
            </a:extLst>
          </p:cNvPr>
          <p:cNvCxnSpPr>
            <a:stCxn id="10" idx="0"/>
            <a:endCxn id="9" idx="4"/>
          </p:cNvCxnSpPr>
          <p:nvPr/>
        </p:nvCxnSpPr>
        <p:spPr>
          <a:xfrm rot="5400000" flipH="1" flipV="1">
            <a:off x="8363756" y="3744569"/>
            <a:ext cx="707634" cy="600808"/>
          </a:xfrm>
          <a:prstGeom prst="bentConnector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A8F20B2-2255-0D46-3333-3FDFF37E25F1}"/>
              </a:ext>
            </a:extLst>
          </p:cNvPr>
          <p:cNvCxnSpPr>
            <a:stCxn id="11" idx="0"/>
            <a:endCxn id="9" idx="4"/>
          </p:cNvCxnSpPr>
          <p:nvPr/>
        </p:nvCxnSpPr>
        <p:spPr>
          <a:xfrm rot="16200000" flipV="1">
            <a:off x="9097915" y="3611219"/>
            <a:ext cx="707633" cy="867508"/>
          </a:xfrm>
          <a:prstGeom prst="bentConnector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7A3392D-BE94-9F80-C03A-A7BFD453A549}"/>
              </a:ext>
            </a:extLst>
          </p:cNvPr>
          <p:cNvCxnSpPr>
            <a:cxnSpLocks/>
            <a:stCxn id="12" idx="0"/>
            <a:endCxn id="8" idx="4"/>
          </p:cNvCxnSpPr>
          <p:nvPr/>
        </p:nvCxnSpPr>
        <p:spPr>
          <a:xfrm rot="5400000" flipH="1" flipV="1">
            <a:off x="11147477" y="4042996"/>
            <a:ext cx="711589" cy="1"/>
          </a:xfrm>
          <a:prstGeom prst="bentConnector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6F1C664-C508-57CE-8017-9CDD10CEA863}"/>
              </a:ext>
            </a:extLst>
          </p:cNvPr>
          <p:cNvSpPr txBox="1"/>
          <p:nvPr/>
        </p:nvSpPr>
        <p:spPr>
          <a:xfrm>
            <a:off x="8279451" y="3884615"/>
            <a:ext cx="1686367" cy="307777"/>
          </a:xfrm>
          <a:prstGeom prst="rect">
            <a:avLst/>
          </a:prstGeom>
          <a:noFill/>
        </p:spPr>
        <p:txBody>
          <a:bodyPr wrap="square" rtlCol="0">
            <a:spAutoFit/>
          </a:bodyPr>
          <a:lstStyle/>
          <a:p>
            <a:pPr algn="ctr"/>
            <a:r>
              <a:rPr lang="en-US" sz="1400" dirty="0"/>
              <a:t>&lt;&lt;extends&gt;&gt;</a:t>
            </a:r>
          </a:p>
        </p:txBody>
      </p:sp>
      <p:sp>
        <p:nvSpPr>
          <p:cNvPr id="33" name="TextBox 32">
            <a:extLst>
              <a:ext uri="{FF2B5EF4-FFF2-40B4-BE49-F238E27FC236}">
                <a16:creationId xmlns:a16="http://schemas.microsoft.com/office/drawing/2014/main" id="{CE7AB2F2-279F-B8F0-F172-0FB442E4EE86}"/>
              </a:ext>
            </a:extLst>
          </p:cNvPr>
          <p:cNvSpPr txBox="1"/>
          <p:nvPr/>
        </p:nvSpPr>
        <p:spPr>
          <a:xfrm>
            <a:off x="10630533" y="3799870"/>
            <a:ext cx="1686367" cy="307777"/>
          </a:xfrm>
          <a:prstGeom prst="rect">
            <a:avLst/>
          </a:prstGeom>
          <a:noFill/>
        </p:spPr>
        <p:txBody>
          <a:bodyPr wrap="square" rtlCol="0">
            <a:spAutoFit/>
          </a:bodyPr>
          <a:lstStyle/>
          <a:p>
            <a:pPr algn="ctr"/>
            <a:r>
              <a:rPr lang="en-US" sz="1400" dirty="0"/>
              <a:t>&lt;&lt;extends&gt;&gt;</a:t>
            </a:r>
          </a:p>
        </p:txBody>
      </p:sp>
      <p:sp>
        <p:nvSpPr>
          <p:cNvPr id="34" name="Rectangle: Folded Corner 33">
            <a:extLst>
              <a:ext uri="{FF2B5EF4-FFF2-40B4-BE49-F238E27FC236}">
                <a16:creationId xmlns:a16="http://schemas.microsoft.com/office/drawing/2014/main" id="{EBAC29ED-6654-5CA7-8EA2-C0FBD763115C}"/>
              </a:ext>
            </a:extLst>
          </p:cNvPr>
          <p:cNvSpPr/>
          <p:nvPr/>
        </p:nvSpPr>
        <p:spPr>
          <a:xfrm>
            <a:off x="2506787" y="5132091"/>
            <a:ext cx="8996483" cy="1699802"/>
          </a:xfrm>
          <a:prstGeom prst="foldedCorne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742950" lvl="1" indent="-285750">
              <a:buFont typeface="Wingdings" panose="05000000000000000000" pitchFamily="2" charset="2"/>
              <a:buChar char="§"/>
            </a:pPr>
            <a:r>
              <a:rPr lang="en-US" sz="1600"/>
              <a:t>Ovals/nodes should represent tasks, not user input or actions.</a:t>
            </a:r>
          </a:p>
          <a:p>
            <a:pPr marL="1200150" lvl="2" indent="-285750">
              <a:buFont typeface="Arial" panose="020B0604020202020204" pitchFamily="34" charset="0"/>
              <a:buChar char="•"/>
            </a:pPr>
            <a:r>
              <a:rPr lang="en-US" sz="1600" i="1"/>
              <a:t>Tasks are what the user wants to accomplish, for example: enter a value, enter a note, undo last entry, etc. </a:t>
            </a:r>
          </a:p>
          <a:p>
            <a:pPr marL="1200150" lvl="2" indent="-285750">
              <a:buFont typeface="Arial" panose="020B0604020202020204" pitchFamily="34" charset="0"/>
              <a:buChar char="•"/>
            </a:pPr>
            <a:r>
              <a:rPr lang="en-US" sz="1600" i="1"/>
              <a:t>These diagrams are </a:t>
            </a:r>
            <a:r>
              <a:rPr lang="en-US" sz="1600" i="1" u="sng"/>
              <a:t>not</a:t>
            </a:r>
            <a:r>
              <a:rPr lang="en-US" sz="1600" i="1"/>
              <a:t> about how the user accomplishes these tasks(input), for example: click on a number to select entry value followed by clicking on a grid location to place entry.</a:t>
            </a:r>
            <a:endParaRPr lang="en-US" sz="1600" i="1" dirty="0"/>
          </a:p>
        </p:txBody>
      </p:sp>
    </p:spTree>
    <p:extLst>
      <p:ext uri="{BB962C8B-B14F-4D97-AF65-F5344CB8AC3E}">
        <p14:creationId xmlns:p14="http://schemas.microsoft.com/office/powerpoint/2010/main" val="1441329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B87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solidFill>
          <a:ln>
            <a:noFill/>
          </a:ln>
        </p:spPr>
        <p:txBody>
          <a:bodyPr/>
          <a:lstStyle/>
          <a:p>
            <a:r>
              <a:rPr lang="en-US" b="1" dirty="0">
                <a:solidFill>
                  <a:schemeClr val="bg1"/>
                </a:solidFill>
              </a:rPr>
              <a:t>Extras</a:t>
            </a:r>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spTree>
    <p:extLst>
      <p:ext uri="{BB962C8B-B14F-4D97-AF65-F5344CB8AC3E}">
        <p14:creationId xmlns:p14="http://schemas.microsoft.com/office/powerpoint/2010/main" val="4062922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7B879"/>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50AD43B-7EE7-A0F5-2A14-048DF45B9E48}"/>
              </a:ext>
            </a:extLst>
          </p:cNvPr>
          <p:cNvPicPr>
            <a:picLocks noChangeAspect="1"/>
          </p:cNvPicPr>
          <p:nvPr/>
        </p:nvPicPr>
        <p:blipFill>
          <a:blip r:embed="rId2"/>
          <a:stretch>
            <a:fillRect/>
          </a:stretch>
        </p:blipFill>
        <p:spPr>
          <a:xfrm>
            <a:off x="0" y="1714"/>
            <a:ext cx="12192000" cy="6854572"/>
          </a:xfrm>
          <a:prstGeom prst="rect">
            <a:avLst/>
          </a:prstGeom>
        </p:spPr>
      </p:pic>
    </p:spTree>
    <p:extLst>
      <p:ext uri="{BB962C8B-B14F-4D97-AF65-F5344CB8AC3E}">
        <p14:creationId xmlns:p14="http://schemas.microsoft.com/office/powerpoint/2010/main" val="1607251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Annotated System Diagram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52</a:t>
            </a:fld>
            <a:endParaRPr lang="en-US" dirty="0"/>
          </a:p>
        </p:txBody>
      </p:sp>
      <p:pic>
        <p:nvPicPr>
          <p:cNvPr id="2052" name="Picture 4" descr="https://pgfyvqbpon.us-07.visual-paradigm.com/rest/diagrams/projects/clipboard/1_MWQW_96FYDwCJFwh?dummy=4HEu_96F0Ni.pA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96" y="1390296"/>
            <a:ext cx="11910727" cy="4960170"/>
          </a:xfrm>
          <a:prstGeom prst="rect">
            <a:avLst/>
          </a:prstGeom>
          <a:noFill/>
          <a:extLst>
            <a:ext uri="{909E8E84-426E-40DD-AFC4-6F175D3DCCD1}">
              <a14:hiddenFill xmlns:a14="http://schemas.microsoft.com/office/drawing/2010/main">
                <a:solidFill>
                  <a:srgbClr val="FFFFFF"/>
                </a:solidFill>
              </a14:hiddenFill>
            </a:ext>
          </a:extLst>
        </p:spPr>
      </p:pic>
      <p:sp>
        <p:nvSpPr>
          <p:cNvPr id="4" name="Folded Corner 3"/>
          <p:cNvSpPr/>
          <p:nvPr/>
        </p:nvSpPr>
        <p:spPr>
          <a:xfrm>
            <a:off x="1643743" y="4484914"/>
            <a:ext cx="1545771" cy="132805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Web client</a:t>
            </a:r>
          </a:p>
          <a:p>
            <a:pPr marL="285750" indent="-285750">
              <a:buFont typeface="Arial" panose="020B0604020202020204" pitchFamily="34" charset="0"/>
              <a:buChar char="•"/>
            </a:pPr>
            <a:r>
              <a:rPr lang="en-US" dirty="0">
                <a:solidFill>
                  <a:schemeClr val="tx1"/>
                </a:solidFill>
              </a:rPr>
              <a:t>JavaScript</a:t>
            </a:r>
          </a:p>
          <a:p>
            <a:pPr marL="285750" indent="-285750">
              <a:buFont typeface="Arial" panose="020B0604020202020204" pitchFamily="34" charset="0"/>
              <a:buChar char="•"/>
            </a:pPr>
            <a:r>
              <a:rPr lang="en-US" dirty="0">
                <a:solidFill>
                  <a:schemeClr val="tx1"/>
                </a:solidFill>
              </a:rPr>
              <a:t>CSS</a:t>
            </a:r>
          </a:p>
          <a:p>
            <a:pPr marL="285750" indent="-285750">
              <a:buFont typeface="Arial" panose="020B0604020202020204" pitchFamily="34" charset="0"/>
              <a:buChar char="•"/>
            </a:pPr>
            <a:r>
              <a:rPr lang="en-US" dirty="0">
                <a:solidFill>
                  <a:schemeClr val="tx1"/>
                </a:solidFill>
              </a:rPr>
              <a:t>HTML</a:t>
            </a:r>
          </a:p>
        </p:txBody>
      </p:sp>
      <p:sp>
        <p:nvSpPr>
          <p:cNvPr id="6" name="Folded Corner 5"/>
          <p:cNvSpPr/>
          <p:nvPr/>
        </p:nvSpPr>
        <p:spPr>
          <a:xfrm>
            <a:off x="5513009" y="4865914"/>
            <a:ext cx="1545771" cy="132805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Web Server</a:t>
            </a:r>
          </a:p>
          <a:p>
            <a:pPr marL="285750" indent="-285750">
              <a:buFont typeface="Arial" panose="020B0604020202020204" pitchFamily="34" charset="0"/>
              <a:buChar char="•"/>
            </a:pPr>
            <a:r>
              <a:rPr lang="en-US" dirty="0">
                <a:solidFill>
                  <a:schemeClr val="tx1"/>
                </a:solidFill>
              </a:rPr>
              <a:t>C++</a:t>
            </a:r>
          </a:p>
        </p:txBody>
      </p:sp>
      <p:sp>
        <p:nvSpPr>
          <p:cNvPr id="5" name="Rounded Rectangle 4"/>
          <p:cNvSpPr/>
          <p:nvPr/>
        </p:nvSpPr>
        <p:spPr>
          <a:xfrm>
            <a:off x="135467" y="1024467"/>
            <a:ext cx="3149600" cy="55795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614333" y="922867"/>
            <a:ext cx="3149600" cy="55795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614333" y="914405"/>
            <a:ext cx="7069667" cy="2142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p:cNvSpPr/>
          <p:nvPr/>
        </p:nvSpPr>
        <p:spPr>
          <a:xfrm>
            <a:off x="8865809" y="4273247"/>
            <a:ext cx="1545771" cy="132805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Web Server</a:t>
            </a:r>
          </a:p>
          <a:p>
            <a:pPr marL="285750" indent="-285750">
              <a:buFont typeface="Arial" panose="020B0604020202020204" pitchFamily="34" charset="0"/>
              <a:buChar char="•"/>
            </a:pPr>
            <a:r>
              <a:rPr lang="en-US" dirty="0">
                <a:solidFill>
                  <a:schemeClr val="tx1"/>
                </a:solidFill>
              </a:rPr>
              <a:t>MongoDB</a:t>
            </a:r>
          </a:p>
        </p:txBody>
      </p:sp>
      <p:sp>
        <p:nvSpPr>
          <p:cNvPr id="11" name="Folded Corner 10"/>
          <p:cNvSpPr/>
          <p:nvPr/>
        </p:nvSpPr>
        <p:spPr>
          <a:xfrm>
            <a:off x="3420533" y="4112379"/>
            <a:ext cx="1064380" cy="87448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REST</a:t>
            </a:r>
          </a:p>
          <a:p>
            <a:pPr marL="285750" indent="-285750">
              <a:buFont typeface="Arial" panose="020B0604020202020204" pitchFamily="34" charset="0"/>
              <a:buChar char="•"/>
            </a:pPr>
            <a:r>
              <a:rPr lang="en-US" dirty="0">
                <a:solidFill>
                  <a:schemeClr val="tx1"/>
                </a:solidFill>
              </a:rPr>
              <a:t>JSON</a:t>
            </a:r>
          </a:p>
        </p:txBody>
      </p:sp>
      <p:sp>
        <p:nvSpPr>
          <p:cNvPr id="12" name="Folded Corner 11"/>
          <p:cNvSpPr/>
          <p:nvPr/>
        </p:nvSpPr>
        <p:spPr>
          <a:xfrm>
            <a:off x="8397724" y="3291111"/>
            <a:ext cx="1064380" cy="87448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REST</a:t>
            </a:r>
          </a:p>
          <a:p>
            <a:pPr marL="285750" indent="-285750">
              <a:buFont typeface="Arial" panose="020B0604020202020204" pitchFamily="34" charset="0"/>
              <a:buChar char="•"/>
            </a:pPr>
            <a:r>
              <a:rPr lang="en-US" dirty="0">
                <a:solidFill>
                  <a:schemeClr val="tx1"/>
                </a:solidFill>
              </a:rPr>
              <a:t>JSON</a:t>
            </a:r>
          </a:p>
        </p:txBody>
      </p:sp>
    </p:spTree>
    <p:extLst>
      <p:ext uri="{BB962C8B-B14F-4D97-AF65-F5344CB8AC3E}">
        <p14:creationId xmlns:p14="http://schemas.microsoft.com/office/powerpoint/2010/main" val="1737273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Team A: Select New Game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a:t>
            </a:fld>
            <a:endParaRPr lang="en-US" dirty="0"/>
          </a:p>
        </p:txBody>
      </p:sp>
      <p:sp>
        <p:nvSpPr>
          <p:cNvPr id="5" name="TextBox 4">
            <a:extLst>
              <a:ext uri="{FF2B5EF4-FFF2-40B4-BE49-F238E27FC236}">
                <a16:creationId xmlns:a16="http://schemas.microsoft.com/office/drawing/2014/main" id="{5F3B9E4B-B8B2-0165-C5DF-EF4C110936A3}"/>
              </a:ext>
            </a:extLst>
          </p:cNvPr>
          <p:cNvSpPr txBox="1"/>
          <p:nvPr/>
        </p:nvSpPr>
        <p:spPr>
          <a:xfrm>
            <a:off x="6191250" y="2279650"/>
            <a:ext cx="5816600" cy="3108543"/>
          </a:xfrm>
          <a:prstGeom prst="rect">
            <a:avLst/>
          </a:prstGeom>
          <a:solidFill>
            <a:schemeClr val="accent5">
              <a:lumMod val="20000"/>
              <a:lumOff val="80000"/>
            </a:schemeClr>
          </a:solidFill>
        </p:spPr>
        <p:txBody>
          <a:bodyPr wrap="square">
            <a:spAutoFit/>
          </a:bodyPr>
          <a:lstStyle/>
          <a:p>
            <a:pPr fontAlgn="base"/>
            <a:r>
              <a:rPr lang="en-US" sz="1400" b="1" dirty="0"/>
              <a:t>Scenario Title: Select New Game</a:t>
            </a:r>
          </a:p>
          <a:p>
            <a:pPr fontAlgn="base"/>
            <a:r>
              <a:rPr lang="en-US" sz="1400" b="1" dirty="0"/>
              <a:t>Actor: Puzzle solver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App is installed and first instantiated or </a:t>
            </a:r>
          </a:p>
          <a:p>
            <a:pPr marL="285750" indent="-285750" fontAlgn="base">
              <a:buFont typeface="Arial" panose="020B0604020202020204" pitchFamily="34" charset="0"/>
              <a:buChar char="•"/>
            </a:pPr>
            <a:r>
              <a:rPr lang="en-US" sz="1400" b="1" dirty="0"/>
              <a:t>App is running and actor wants to start a new game or</a:t>
            </a:r>
          </a:p>
          <a:p>
            <a:pPr marL="285750" indent="-285750" fontAlgn="base">
              <a:buFont typeface="Arial" panose="020B0604020202020204" pitchFamily="34" charset="0"/>
              <a:buChar char="•"/>
            </a:pPr>
            <a:r>
              <a:rPr lang="en-US" sz="1400" b="1" dirty="0"/>
              <a:t>Puzzle has been solve and a new game is to be started</a:t>
            </a:r>
          </a:p>
          <a:p>
            <a:pPr fontAlgn="base"/>
            <a:r>
              <a:rPr lang="en-US" sz="1400" b="1" dirty="0"/>
              <a:t>Triggers:</a:t>
            </a:r>
          </a:p>
          <a:p>
            <a:pPr marL="285750" indent="-285750" fontAlgn="base">
              <a:buFont typeface="Arial" panose="020B0604020202020204" pitchFamily="34" charset="0"/>
              <a:buChar char="•"/>
            </a:pPr>
            <a:r>
              <a:rPr lang="en-US" sz="1400" b="1" dirty="0"/>
              <a:t>Program flow initiates</a:t>
            </a:r>
          </a:p>
          <a:p>
            <a:pPr marL="285750" indent="-285750" fontAlgn="base">
              <a:buFont typeface="Arial" panose="020B0604020202020204" pitchFamily="34" charset="0"/>
              <a:buChar char="•"/>
            </a:pPr>
            <a:r>
              <a:rPr lang="en-US" sz="1400" b="1" dirty="0"/>
              <a:t>Actor initiates</a:t>
            </a:r>
          </a:p>
          <a:p>
            <a:pPr fontAlgn="base"/>
            <a:r>
              <a:rPr lang="en-US" sz="1400" b="1" dirty="0"/>
              <a:t>Main success scenarios: </a:t>
            </a:r>
            <a:r>
              <a:rPr lang="en-US" sz="1400" dirty="0"/>
              <a:t>[Basic Flow] Actor specifies games size and difficulty and new puzzle appears and is ready for use</a:t>
            </a:r>
          </a:p>
          <a:p>
            <a:pPr fontAlgn="base"/>
            <a:r>
              <a:rPr lang="en-US" sz="1400" b="1" dirty="0"/>
              <a:t>Alternative paths: </a:t>
            </a:r>
            <a:r>
              <a:rPr lang="en-US" sz="1400" dirty="0"/>
              <a:t>[Alternative Flow] Incomplete specification of new puzzle’s parameters</a:t>
            </a:r>
          </a:p>
        </p:txBody>
      </p:sp>
      <p:grpSp>
        <p:nvGrpSpPr>
          <p:cNvPr id="24" name="Group 23">
            <a:extLst>
              <a:ext uri="{FF2B5EF4-FFF2-40B4-BE49-F238E27FC236}">
                <a16:creationId xmlns:a16="http://schemas.microsoft.com/office/drawing/2014/main" id="{ED564D7C-E613-6035-A4A2-7D6CA9572F12}"/>
              </a:ext>
            </a:extLst>
          </p:cNvPr>
          <p:cNvGrpSpPr/>
          <p:nvPr/>
        </p:nvGrpSpPr>
        <p:grpSpPr>
          <a:xfrm>
            <a:off x="481324" y="1769563"/>
            <a:ext cx="5187126" cy="3318874"/>
            <a:chOff x="7129774" y="1683655"/>
            <a:chExt cx="5187126" cy="3318874"/>
          </a:xfrm>
        </p:grpSpPr>
        <p:pic>
          <p:nvPicPr>
            <p:cNvPr id="7" name="Picture 6">
              <a:extLst>
                <a:ext uri="{FF2B5EF4-FFF2-40B4-BE49-F238E27FC236}">
                  <a16:creationId xmlns:a16="http://schemas.microsoft.com/office/drawing/2014/main" id="{C1EB0EA6-58C5-7A8D-6638-FE61A0E6FD03}"/>
                </a:ext>
              </a:extLst>
            </p:cNvPr>
            <p:cNvPicPr>
              <a:picLocks noChangeAspect="1"/>
            </p:cNvPicPr>
            <p:nvPr/>
          </p:nvPicPr>
          <p:blipFill>
            <a:blip r:embed="rId2"/>
            <a:stretch>
              <a:fillRect/>
            </a:stretch>
          </p:blipFill>
          <p:spPr>
            <a:xfrm>
              <a:off x="7129774" y="1683655"/>
              <a:ext cx="781159" cy="1028844"/>
            </a:xfrm>
            <a:prstGeom prst="rect">
              <a:avLst/>
            </a:prstGeom>
          </p:spPr>
        </p:pic>
        <p:sp>
          <p:nvSpPr>
            <p:cNvPr id="8" name="Oval 7">
              <a:extLst>
                <a:ext uri="{FF2B5EF4-FFF2-40B4-BE49-F238E27FC236}">
                  <a16:creationId xmlns:a16="http://schemas.microsoft.com/office/drawing/2014/main" id="{2EEB7F90-2728-777B-1A8D-C4C62A671CE8}"/>
                </a:ext>
              </a:extLst>
            </p:cNvPr>
            <p:cNvSpPr/>
            <p:nvPr/>
          </p:nvSpPr>
          <p:spPr>
            <a:xfrm>
              <a:off x="8417169" y="1902362"/>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Select new game</a:t>
              </a:r>
            </a:p>
          </p:txBody>
        </p:sp>
        <p:sp>
          <p:nvSpPr>
            <p:cNvPr id="9" name="Oval 8">
              <a:extLst>
                <a:ext uri="{FF2B5EF4-FFF2-40B4-BE49-F238E27FC236}">
                  <a16:creationId xmlns:a16="http://schemas.microsoft.com/office/drawing/2014/main" id="{F62651D3-82F5-2661-C8F8-A1A36DE98DCE}"/>
                </a:ext>
              </a:extLst>
            </p:cNvPr>
            <p:cNvSpPr/>
            <p:nvPr/>
          </p:nvSpPr>
          <p:spPr>
            <a:xfrm>
              <a:off x="10902464" y="3083462"/>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Select size</a:t>
              </a:r>
            </a:p>
          </p:txBody>
        </p:sp>
        <p:sp>
          <p:nvSpPr>
            <p:cNvPr id="10" name="Oval 9">
              <a:extLst>
                <a:ext uri="{FF2B5EF4-FFF2-40B4-BE49-F238E27FC236}">
                  <a16:creationId xmlns:a16="http://schemas.microsoft.com/office/drawing/2014/main" id="{7EAF9B1C-CC1C-077D-EF47-543177812991}"/>
                </a:ext>
              </a:extLst>
            </p:cNvPr>
            <p:cNvSpPr/>
            <p:nvPr/>
          </p:nvSpPr>
          <p:spPr>
            <a:xfrm>
              <a:off x="8417169" y="3087417"/>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Select difficulty</a:t>
              </a:r>
            </a:p>
          </p:txBody>
        </p:sp>
        <p:sp>
          <p:nvSpPr>
            <p:cNvPr id="11" name="Oval 10">
              <a:extLst>
                <a:ext uri="{FF2B5EF4-FFF2-40B4-BE49-F238E27FC236}">
                  <a16:creationId xmlns:a16="http://schemas.microsoft.com/office/drawing/2014/main" id="{47A1972F-04B7-86EE-5AA3-47DB864AB6FC}"/>
                </a:ext>
              </a:extLst>
            </p:cNvPr>
            <p:cNvSpPr/>
            <p:nvPr/>
          </p:nvSpPr>
          <p:spPr>
            <a:xfrm>
              <a:off x="7816361" y="4398790"/>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Difficulty not set</a:t>
              </a:r>
            </a:p>
          </p:txBody>
        </p:sp>
        <p:sp>
          <p:nvSpPr>
            <p:cNvPr id="12" name="Oval 11">
              <a:extLst>
                <a:ext uri="{FF2B5EF4-FFF2-40B4-BE49-F238E27FC236}">
                  <a16:creationId xmlns:a16="http://schemas.microsoft.com/office/drawing/2014/main" id="{A1015C8F-FCD5-3724-A002-1F3DEE6EFDA8}"/>
                </a:ext>
              </a:extLst>
            </p:cNvPr>
            <p:cNvSpPr/>
            <p:nvPr/>
          </p:nvSpPr>
          <p:spPr>
            <a:xfrm>
              <a:off x="9284677" y="4398789"/>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Size not set</a:t>
              </a:r>
            </a:p>
          </p:txBody>
        </p:sp>
        <p:sp>
          <p:nvSpPr>
            <p:cNvPr id="13" name="Oval 12">
              <a:extLst>
                <a:ext uri="{FF2B5EF4-FFF2-40B4-BE49-F238E27FC236}">
                  <a16:creationId xmlns:a16="http://schemas.microsoft.com/office/drawing/2014/main" id="{6533A6A0-D803-3738-33CB-211FF512D228}"/>
                </a:ext>
              </a:extLst>
            </p:cNvPr>
            <p:cNvSpPr/>
            <p:nvPr/>
          </p:nvSpPr>
          <p:spPr>
            <a:xfrm>
              <a:off x="10902463" y="4398790"/>
              <a:ext cx="1201615" cy="6037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Size not valid</a:t>
              </a:r>
            </a:p>
          </p:txBody>
        </p:sp>
        <p:cxnSp>
          <p:nvCxnSpPr>
            <p:cNvPr id="14" name="Straight Connector 13">
              <a:extLst>
                <a:ext uri="{FF2B5EF4-FFF2-40B4-BE49-F238E27FC236}">
                  <a16:creationId xmlns:a16="http://schemas.microsoft.com/office/drawing/2014/main" id="{98C63DD2-C25F-D32F-3C61-FACB3D2BE02F}"/>
                </a:ext>
              </a:extLst>
            </p:cNvPr>
            <p:cNvCxnSpPr>
              <a:stCxn id="7" idx="3"/>
              <a:endCxn id="8" idx="2"/>
            </p:cNvCxnSpPr>
            <p:nvPr/>
          </p:nvCxnSpPr>
          <p:spPr>
            <a:xfrm>
              <a:off x="7910933" y="2198077"/>
              <a:ext cx="506236" cy="61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07FCF1-CC1C-0834-51C8-ECB353E3A39A}"/>
                </a:ext>
              </a:extLst>
            </p:cNvPr>
            <p:cNvCxnSpPr>
              <a:cxnSpLocks/>
              <a:stCxn id="10" idx="0"/>
              <a:endCxn id="18" idx="3"/>
            </p:cNvCxnSpPr>
            <p:nvPr/>
          </p:nvCxnSpPr>
          <p:spPr>
            <a:xfrm flipH="1" flipV="1">
              <a:off x="9017976" y="2722858"/>
              <a:ext cx="1" cy="364559"/>
            </a:xfrm>
            <a:prstGeom prst="straightConnector1">
              <a:avLst/>
            </a:prstGeom>
            <a:ln w="3810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AE0D532-6839-8DC6-1AC9-8BEDF6FA237B}"/>
                </a:ext>
              </a:extLst>
            </p:cNvPr>
            <p:cNvCxnSpPr>
              <a:cxnSpLocks/>
              <a:stCxn id="9" idx="0"/>
              <a:endCxn id="17" idx="3"/>
            </p:cNvCxnSpPr>
            <p:nvPr/>
          </p:nvCxnSpPr>
          <p:spPr>
            <a:xfrm rot="16200000" flipV="1">
              <a:off x="10224941" y="1805130"/>
              <a:ext cx="870297" cy="1686367"/>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7" name="Isosceles Triangle 16">
              <a:extLst>
                <a:ext uri="{FF2B5EF4-FFF2-40B4-BE49-F238E27FC236}">
                  <a16:creationId xmlns:a16="http://schemas.microsoft.com/office/drawing/2014/main" id="{ECD183F5-28BD-956A-8122-2F8CE2749781}"/>
                </a:ext>
              </a:extLst>
            </p:cNvPr>
            <p:cNvSpPr/>
            <p:nvPr/>
          </p:nvSpPr>
          <p:spPr>
            <a:xfrm rot="16200000">
              <a:off x="9595972" y="2110881"/>
              <a:ext cx="237298" cy="204567"/>
            </a:xfrm>
            <a:prstGeom prst="triangl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815D7EA0-30BC-3057-F793-747A2C930FB2}"/>
                </a:ext>
              </a:extLst>
            </p:cNvPr>
            <p:cNvSpPr/>
            <p:nvPr/>
          </p:nvSpPr>
          <p:spPr>
            <a:xfrm>
              <a:off x="8899327" y="2518291"/>
              <a:ext cx="237298" cy="204567"/>
            </a:xfrm>
            <a:prstGeom prst="triangl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3C57752F-8BC5-F3AC-A4F4-DAE9CCE1C6AF}"/>
                </a:ext>
              </a:extLst>
            </p:cNvPr>
            <p:cNvCxnSpPr>
              <a:stCxn id="11" idx="0"/>
              <a:endCxn id="10" idx="4"/>
            </p:cNvCxnSpPr>
            <p:nvPr/>
          </p:nvCxnSpPr>
          <p:spPr>
            <a:xfrm rot="5400000" flipH="1" flipV="1">
              <a:off x="8363756" y="3744569"/>
              <a:ext cx="707634" cy="600808"/>
            </a:xfrm>
            <a:prstGeom prst="bentConnector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6AA1FF3-5FF5-29AE-E77F-AB1BE9B1A143}"/>
                </a:ext>
              </a:extLst>
            </p:cNvPr>
            <p:cNvCxnSpPr>
              <a:stCxn id="12" idx="0"/>
              <a:endCxn id="10" idx="4"/>
            </p:cNvCxnSpPr>
            <p:nvPr/>
          </p:nvCxnSpPr>
          <p:spPr>
            <a:xfrm rot="16200000" flipV="1">
              <a:off x="9097915" y="3611219"/>
              <a:ext cx="707633" cy="867508"/>
            </a:xfrm>
            <a:prstGeom prst="bentConnector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E1FF652-DA38-D352-2D4A-699CEF2FAC24}"/>
                </a:ext>
              </a:extLst>
            </p:cNvPr>
            <p:cNvCxnSpPr>
              <a:cxnSpLocks/>
              <a:stCxn id="13" idx="0"/>
              <a:endCxn id="9" idx="4"/>
            </p:cNvCxnSpPr>
            <p:nvPr/>
          </p:nvCxnSpPr>
          <p:spPr>
            <a:xfrm rot="5400000" flipH="1" flipV="1">
              <a:off x="11147477" y="4042996"/>
              <a:ext cx="711589" cy="1"/>
            </a:xfrm>
            <a:prstGeom prst="bentConnector3">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A4FBB-2C40-2BF3-69CD-C8ABE9D65BB5}"/>
                </a:ext>
              </a:extLst>
            </p:cNvPr>
            <p:cNvSpPr txBox="1"/>
            <p:nvPr/>
          </p:nvSpPr>
          <p:spPr>
            <a:xfrm>
              <a:off x="8279451" y="3884615"/>
              <a:ext cx="1686367" cy="307777"/>
            </a:xfrm>
            <a:prstGeom prst="rect">
              <a:avLst/>
            </a:prstGeom>
            <a:noFill/>
          </p:spPr>
          <p:txBody>
            <a:bodyPr wrap="square" rtlCol="0">
              <a:spAutoFit/>
            </a:bodyPr>
            <a:lstStyle/>
            <a:p>
              <a:pPr algn="ctr"/>
              <a:r>
                <a:rPr lang="en-US" sz="1400" dirty="0"/>
                <a:t>&lt;&lt;extends&gt;&gt;</a:t>
              </a:r>
            </a:p>
          </p:txBody>
        </p:sp>
        <p:sp>
          <p:nvSpPr>
            <p:cNvPr id="23" name="TextBox 22">
              <a:extLst>
                <a:ext uri="{FF2B5EF4-FFF2-40B4-BE49-F238E27FC236}">
                  <a16:creationId xmlns:a16="http://schemas.microsoft.com/office/drawing/2014/main" id="{826B0AAB-E37B-AD6B-6D69-E91E4EDF0D43}"/>
                </a:ext>
              </a:extLst>
            </p:cNvPr>
            <p:cNvSpPr txBox="1"/>
            <p:nvPr/>
          </p:nvSpPr>
          <p:spPr>
            <a:xfrm>
              <a:off x="10630533" y="3799870"/>
              <a:ext cx="1686367" cy="307777"/>
            </a:xfrm>
            <a:prstGeom prst="rect">
              <a:avLst/>
            </a:prstGeom>
            <a:noFill/>
          </p:spPr>
          <p:txBody>
            <a:bodyPr wrap="square" rtlCol="0">
              <a:spAutoFit/>
            </a:bodyPr>
            <a:lstStyle/>
            <a:p>
              <a:pPr algn="ctr"/>
              <a:r>
                <a:rPr lang="en-US" sz="1400" dirty="0"/>
                <a:t>&lt;&lt;extends&gt;&gt;</a:t>
              </a:r>
            </a:p>
          </p:txBody>
        </p:sp>
      </p:grpSp>
    </p:spTree>
    <p:extLst>
      <p:ext uri="{BB962C8B-B14F-4D97-AF65-F5344CB8AC3E}">
        <p14:creationId xmlns:p14="http://schemas.microsoft.com/office/powerpoint/2010/main" val="1834042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Team B: Get Random and Specific Hints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a:t>
            </a:fld>
            <a:endParaRPr lang="en-US" dirty="0"/>
          </a:p>
        </p:txBody>
      </p:sp>
      <p:pic>
        <p:nvPicPr>
          <p:cNvPr id="7" name="Picture 6">
            <a:extLst>
              <a:ext uri="{FF2B5EF4-FFF2-40B4-BE49-F238E27FC236}">
                <a16:creationId xmlns:a16="http://schemas.microsoft.com/office/drawing/2014/main" id="{E3F3B6AA-C607-5631-DA40-E3B2F0DD783E}"/>
              </a:ext>
            </a:extLst>
          </p:cNvPr>
          <p:cNvPicPr>
            <a:picLocks noChangeAspect="1"/>
          </p:cNvPicPr>
          <p:nvPr/>
        </p:nvPicPr>
        <p:blipFill>
          <a:blip r:embed="rId2"/>
          <a:stretch>
            <a:fillRect/>
          </a:stretch>
        </p:blipFill>
        <p:spPr>
          <a:xfrm>
            <a:off x="199609" y="942149"/>
            <a:ext cx="5963482" cy="5915851"/>
          </a:xfrm>
          <a:prstGeom prst="rect">
            <a:avLst/>
          </a:prstGeom>
        </p:spPr>
      </p:pic>
      <p:grpSp>
        <p:nvGrpSpPr>
          <p:cNvPr id="20" name="Group 19">
            <a:extLst>
              <a:ext uri="{FF2B5EF4-FFF2-40B4-BE49-F238E27FC236}">
                <a16:creationId xmlns:a16="http://schemas.microsoft.com/office/drawing/2014/main" id="{E01903FA-3FF6-FC54-357D-2615B354086D}"/>
              </a:ext>
            </a:extLst>
          </p:cNvPr>
          <p:cNvGrpSpPr/>
          <p:nvPr/>
        </p:nvGrpSpPr>
        <p:grpSpPr>
          <a:xfrm>
            <a:off x="2667000" y="4165600"/>
            <a:ext cx="1543050" cy="927100"/>
            <a:chOff x="5645150" y="4165600"/>
            <a:chExt cx="1543050" cy="927100"/>
          </a:xfrm>
        </p:grpSpPr>
        <p:sp>
          <p:nvSpPr>
            <p:cNvPr id="17" name="Oval 16">
              <a:extLst>
                <a:ext uri="{FF2B5EF4-FFF2-40B4-BE49-F238E27FC236}">
                  <a16:creationId xmlns:a16="http://schemas.microsoft.com/office/drawing/2014/main" id="{0A6C23F1-158A-D7FF-7B86-C848DE44FD9C}"/>
                </a:ext>
              </a:extLst>
            </p:cNvPr>
            <p:cNvSpPr/>
            <p:nvPr/>
          </p:nvSpPr>
          <p:spPr>
            <a:xfrm>
              <a:off x="5645150" y="4165600"/>
              <a:ext cx="1543050" cy="9271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BC08D4F-39B5-DF86-B707-2C34E69E62C9}"/>
                </a:ext>
              </a:extLst>
            </p:cNvPr>
            <p:cNvCxnSpPr/>
            <p:nvPr/>
          </p:nvCxnSpPr>
          <p:spPr>
            <a:xfrm flipH="1">
              <a:off x="5772150" y="4311650"/>
              <a:ext cx="1244600" cy="5778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8E3E4C6-FCCA-7C6E-4962-8C52DEF18A0F}"/>
              </a:ext>
            </a:extLst>
          </p:cNvPr>
          <p:cNvGrpSpPr/>
          <p:nvPr/>
        </p:nvGrpSpPr>
        <p:grpSpPr>
          <a:xfrm>
            <a:off x="4686300" y="3314700"/>
            <a:ext cx="1543050" cy="927100"/>
            <a:chOff x="5645150" y="4165600"/>
            <a:chExt cx="1543050" cy="927100"/>
          </a:xfrm>
        </p:grpSpPr>
        <p:sp>
          <p:nvSpPr>
            <p:cNvPr id="22" name="Oval 21">
              <a:extLst>
                <a:ext uri="{FF2B5EF4-FFF2-40B4-BE49-F238E27FC236}">
                  <a16:creationId xmlns:a16="http://schemas.microsoft.com/office/drawing/2014/main" id="{8A176AE4-0D73-1BAA-5494-FB12A6192C64}"/>
                </a:ext>
              </a:extLst>
            </p:cNvPr>
            <p:cNvSpPr/>
            <p:nvPr/>
          </p:nvSpPr>
          <p:spPr>
            <a:xfrm>
              <a:off x="5645150" y="4165600"/>
              <a:ext cx="1543050" cy="9271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23AAE185-23C4-05D1-69BB-EF1C5AEF6F45}"/>
                </a:ext>
              </a:extLst>
            </p:cNvPr>
            <p:cNvCxnSpPr/>
            <p:nvPr/>
          </p:nvCxnSpPr>
          <p:spPr>
            <a:xfrm flipH="1">
              <a:off x="5772150" y="4311650"/>
              <a:ext cx="1244600" cy="5778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BF8418E-67C3-495D-C8A9-C6D8ACFB4FB1}"/>
              </a:ext>
            </a:extLst>
          </p:cNvPr>
          <p:cNvSpPr txBox="1"/>
          <p:nvPr/>
        </p:nvSpPr>
        <p:spPr>
          <a:xfrm>
            <a:off x="6229350" y="791531"/>
            <a:ext cx="5816600" cy="2677656"/>
          </a:xfrm>
          <a:prstGeom prst="rect">
            <a:avLst/>
          </a:prstGeom>
          <a:solidFill>
            <a:schemeClr val="accent5">
              <a:lumMod val="20000"/>
              <a:lumOff val="80000"/>
            </a:schemeClr>
          </a:solidFill>
        </p:spPr>
        <p:txBody>
          <a:bodyPr wrap="square">
            <a:spAutoFit/>
          </a:bodyPr>
          <a:lstStyle/>
          <a:p>
            <a:pPr fontAlgn="base"/>
            <a:r>
              <a:rPr lang="en-US" sz="1400" b="1" dirty="0"/>
              <a:t>Scenario Title: Get Random Hint</a:t>
            </a:r>
          </a:p>
          <a:p>
            <a:pPr fontAlgn="base"/>
            <a:r>
              <a:rPr lang="en-US" sz="1400" b="1" dirty="0"/>
              <a:t>Actor: Puzzle solver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Actor has started an unfinished puzzle</a:t>
            </a:r>
          </a:p>
          <a:p>
            <a:pPr fontAlgn="base"/>
            <a:r>
              <a:rPr lang="en-US" sz="1400" b="1" dirty="0"/>
              <a:t>Triggers:</a:t>
            </a:r>
          </a:p>
          <a:p>
            <a:pPr marL="285750" indent="-285750" fontAlgn="base">
              <a:buFont typeface="Arial" panose="020B0604020202020204" pitchFamily="34" charset="0"/>
              <a:buChar char="•"/>
            </a:pPr>
            <a:r>
              <a:rPr lang="en-US" sz="1400" b="1" dirty="0"/>
              <a:t>Actor initiates</a:t>
            </a:r>
          </a:p>
          <a:p>
            <a:pPr fontAlgn="base"/>
            <a:r>
              <a:rPr lang="en-US" sz="1400" b="1" dirty="0"/>
              <a:t>Main success scenarios: </a:t>
            </a:r>
            <a:r>
              <a:rPr lang="en-US" sz="1400" dirty="0"/>
              <a:t>[Basic Flow] </a:t>
            </a:r>
          </a:p>
          <a:p>
            <a:pPr marL="285750" indent="-285750" fontAlgn="base">
              <a:buFont typeface="Arial" panose="020B0604020202020204" pitchFamily="34" charset="0"/>
              <a:buChar char="•"/>
            </a:pPr>
            <a:r>
              <a:rPr lang="en-US" sz="1400" dirty="0"/>
              <a:t>Puzzle is re-displayed with a randomly chosen error corrected, or (if no errors)</a:t>
            </a:r>
          </a:p>
          <a:p>
            <a:pPr marL="285750" indent="-285750" fontAlgn="base">
              <a:buFont typeface="Arial" panose="020B0604020202020204" pitchFamily="34" charset="0"/>
              <a:buChar char="•"/>
            </a:pPr>
            <a:r>
              <a:rPr lang="en-US" sz="1400" dirty="0"/>
              <a:t>Puzzle is re-displayed with a randomly chosen empty location filled in</a:t>
            </a:r>
          </a:p>
          <a:p>
            <a:pPr fontAlgn="base"/>
            <a:r>
              <a:rPr lang="en-US" sz="1400" b="1" dirty="0"/>
              <a:t>Alternative paths: </a:t>
            </a:r>
            <a:r>
              <a:rPr lang="en-US" sz="1400" dirty="0"/>
              <a:t>[Alternative Flow]</a:t>
            </a:r>
          </a:p>
        </p:txBody>
      </p:sp>
      <p:sp>
        <p:nvSpPr>
          <p:cNvPr id="5" name="TextBox 4">
            <a:extLst>
              <a:ext uri="{FF2B5EF4-FFF2-40B4-BE49-F238E27FC236}">
                <a16:creationId xmlns:a16="http://schemas.microsoft.com/office/drawing/2014/main" id="{39A1B6CB-FA94-3479-33A2-BA742041333A}"/>
              </a:ext>
            </a:extLst>
          </p:cNvPr>
          <p:cNvSpPr txBox="1"/>
          <p:nvPr/>
        </p:nvSpPr>
        <p:spPr>
          <a:xfrm>
            <a:off x="6229350" y="3782337"/>
            <a:ext cx="5816600" cy="2677656"/>
          </a:xfrm>
          <a:prstGeom prst="rect">
            <a:avLst/>
          </a:prstGeom>
          <a:solidFill>
            <a:schemeClr val="accent5">
              <a:lumMod val="20000"/>
              <a:lumOff val="80000"/>
            </a:schemeClr>
          </a:solidFill>
        </p:spPr>
        <p:txBody>
          <a:bodyPr wrap="square">
            <a:spAutoFit/>
          </a:bodyPr>
          <a:lstStyle/>
          <a:p>
            <a:pPr fontAlgn="base"/>
            <a:r>
              <a:rPr lang="en-US" sz="1400" b="1" dirty="0"/>
              <a:t>Scenario Title: Get Specific Hint</a:t>
            </a:r>
          </a:p>
          <a:p>
            <a:pPr fontAlgn="base"/>
            <a:r>
              <a:rPr lang="en-US" sz="1400" b="1" dirty="0"/>
              <a:t>Actor: Puzzle solver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Actor has started an unfinished puzzle</a:t>
            </a:r>
          </a:p>
          <a:p>
            <a:pPr fontAlgn="base"/>
            <a:r>
              <a:rPr lang="en-US" sz="1400" b="1" dirty="0"/>
              <a:t>Triggers:</a:t>
            </a:r>
          </a:p>
          <a:p>
            <a:pPr marL="285750" indent="-285750" fontAlgn="base">
              <a:buFont typeface="Arial" panose="020B0604020202020204" pitchFamily="34" charset="0"/>
              <a:buChar char="•"/>
            </a:pPr>
            <a:r>
              <a:rPr lang="en-US" sz="1400" b="1" dirty="0"/>
              <a:t>Actor initiates</a:t>
            </a:r>
          </a:p>
          <a:p>
            <a:pPr fontAlgn="base"/>
            <a:r>
              <a:rPr lang="en-US" sz="1400" b="1" dirty="0"/>
              <a:t>Main success scenarios: </a:t>
            </a:r>
            <a:r>
              <a:rPr lang="en-US" sz="1400" dirty="0"/>
              <a:t>[Basic Flow] </a:t>
            </a:r>
          </a:p>
          <a:p>
            <a:pPr marL="285750" indent="-285750" fontAlgn="base">
              <a:buFont typeface="Arial" panose="020B0604020202020204" pitchFamily="34" charset="0"/>
              <a:buChar char="•"/>
            </a:pPr>
            <a:r>
              <a:rPr lang="en-US" sz="1400" dirty="0"/>
              <a:t>Actor selects a non-given cell to be filled in with a correct answer</a:t>
            </a:r>
          </a:p>
          <a:p>
            <a:pPr marL="285750" indent="-285750" fontAlgn="base">
              <a:buFont typeface="Arial" panose="020B0604020202020204" pitchFamily="34" charset="0"/>
              <a:buChar char="•"/>
            </a:pPr>
            <a:r>
              <a:rPr lang="en-US" sz="1400" dirty="0"/>
              <a:t>Puzzle is re-displayed with cell indicated correctly filled in</a:t>
            </a:r>
          </a:p>
          <a:p>
            <a:pPr fontAlgn="base"/>
            <a:r>
              <a:rPr lang="en-US" sz="1400" b="1" dirty="0"/>
              <a:t>Alternative paths: </a:t>
            </a:r>
            <a:r>
              <a:rPr lang="en-US" sz="1400" dirty="0"/>
              <a:t>[Alternative Flow]</a:t>
            </a:r>
          </a:p>
          <a:p>
            <a:pPr marL="285750" indent="-285750" fontAlgn="base">
              <a:buFont typeface="Arial" panose="020B0604020202020204" pitchFamily="34" charset="0"/>
              <a:buChar char="•"/>
            </a:pPr>
            <a:r>
              <a:rPr lang="en-US" sz="1400" dirty="0"/>
              <a:t>Actor selects a ‘given’ cell</a:t>
            </a:r>
          </a:p>
        </p:txBody>
      </p:sp>
    </p:spTree>
    <p:extLst>
      <p:ext uri="{BB962C8B-B14F-4D97-AF65-F5344CB8AC3E}">
        <p14:creationId xmlns:p14="http://schemas.microsoft.com/office/powerpoint/2010/main" val="185043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Team C: Set Cell</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8</a:t>
            </a:fld>
            <a:endParaRPr lang="en-US" dirty="0"/>
          </a:p>
        </p:txBody>
      </p:sp>
      <p:pic>
        <p:nvPicPr>
          <p:cNvPr id="8" name="Picture 7">
            <a:extLst>
              <a:ext uri="{FF2B5EF4-FFF2-40B4-BE49-F238E27FC236}">
                <a16:creationId xmlns:a16="http://schemas.microsoft.com/office/drawing/2014/main" id="{193EAC2E-497C-F70E-1D70-A03F8F211685}"/>
              </a:ext>
            </a:extLst>
          </p:cNvPr>
          <p:cNvPicPr>
            <a:picLocks noChangeAspect="1"/>
          </p:cNvPicPr>
          <p:nvPr/>
        </p:nvPicPr>
        <p:blipFill>
          <a:blip r:embed="rId2"/>
          <a:stretch>
            <a:fillRect/>
          </a:stretch>
        </p:blipFill>
        <p:spPr>
          <a:xfrm>
            <a:off x="63406" y="868033"/>
            <a:ext cx="6788244" cy="3985979"/>
          </a:xfrm>
          <a:prstGeom prst="rect">
            <a:avLst/>
          </a:prstGeom>
        </p:spPr>
      </p:pic>
      <p:sp>
        <p:nvSpPr>
          <p:cNvPr id="4" name="TextBox 3">
            <a:extLst>
              <a:ext uri="{FF2B5EF4-FFF2-40B4-BE49-F238E27FC236}">
                <a16:creationId xmlns:a16="http://schemas.microsoft.com/office/drawing/2014/main" id="{87821CEA-F46D-2C35-474A-8BB279655B42}"/>
              </a:ext>
            </a:extLst>
          </p:cNvPr>
          <p:cNvSpPr txBox="1"/>
          <p:nvPr/>
        </p:nvSpPr>
        <p:spPr>
          <a:xfrm>
            <a:off x="6311994" y="3486824"/>
            <a:ext cx="5816600" cy="2893100"/>
          </a:xfrm>
          <a:prstGeom prst="rect">
            <a:avLst/>
          </a:prstGeom>
          <a:solidFill>
            <a:schemeClr val="accent5">
              <a:lumMod val="20000"/>
              <a:lumOff val="80000"/>
            </a:schemeClr>
          </a:solidFill>
        </p:spPr>
        <p:txBody>
          <a:bodyPr wrap="square">
            <a:spAutoFit/>
          </a:bodyPr>
          <a:lstStyle/>
          <a:p>
            <a:pPr fontAlgn="base"/>
            <a:r>
              <a:rPr lang="en-US" sz="1400" b="1" dirty="0"/>
              <a:t>Scenario Title: Set Cell Value</a:t>
            </a:r>
          </a:p>
          <a:p>
            <a:pPr fontAlgn="base"/>
            <a:r>
              <a:rPr lang="en-US" sz="1400" b="1" dirty="0"/>
              <a:t>Actor: Puzzle solver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Actor has started an unfinished puzzle</a:t>
            </a:r>
          </a:p>
          <a:p>
            <a:pPr fontAlgn="base"/>
            <a:r>
              <a:rPr lang="en-US" sz="1400" b="1" dirty="0"/>
              <a:t>Triggers:</a:t>
            </a:r>
          </a:p>
          <a:p>
            <a:pPr marL="285750" indent="-285750" fontAlgn="base">
              <a:buFont typeface="Arial" panose="020B0604020202020204" pitchFamily="34" charset="0"/>
              <a:buChar char="•"/>
            </a:pPr>
            <a:r>
              <a:rPr lang="en-US" sz="1400" b="1" dirty="0"/>
              <a:t>Puzzle app is in value entry mode</a:t>
            </a:r>
          </a:p>
          <a:p>
            <a:pPr fontAlgn="base"/>
            <a:r>
              <a:rPr lang="en-US" sz="1400" b="1" dirty="0"/>
              <a:t>Main success scenarios: </a:t>
            </a:r>
            <a:r>
              <a:rPr lang="en-US" sz="1400" dirty="0"/>
              <a:t>[Basic Flow] </a:t>
            </a:r>
          </a:p>
          <a:p>
            <a:pPr marL="285750" indent="-285750" fontAlgn="base">
              <a:buFont typeface="Arial" panose="020B0604020202020204" pitchFamily="34" charset="0"/>
              <a:buChar char="•"/>
            </a:pPr>
            <a:r>
              <a:rPr lang="en-US" sz="1400" dirty="0"/>
              <a:t>Actor selects a non-given cell to fill in (including overriding)</a:t>
            </a:r>
          </a:p>
          <a:p>
            <a:pPr marL="285750" indent="-285750" fontAlgn="base">
              <a:buFont typeface="Arial" panose="020B0604020202020204" pitchFamily="34" charset="0"/>
              <a:buChar char="•"/>
            </a:pPr>
            <a:r>
              <a:rPr lang="en-US" sz="1400" dirty="0"/>
              <a:t>Actor selects a value to be put in chosen cell</a:t>
            </a:r>
          </a:p>
          <a:p>
            <a:pPr fontAlgn="base"/>
            <a:r>
              <a:rPr lang="en-US" sz="1400" b="1" dirty="0"/>
              <a:t>Alternative paths: </a:t>
            </a:r>
            <a:r>
              <a:rPr lang="en-US" sz="1400" dirty="0"/>
              <a:t>[Alternative Flow]</a:t>
            </a:r>
          </a:p>
          <a:p>
            <a:pPr marL="285750" indent="-285750" fontAlgn="base">
              <a:buFont typeface="Arial" panose="020B0604020202020204" pitchFamily="34" charset="0"/>
              <a:buChar char="•"/>
            </a:pPr>
            <a:r>
              <a:rPr lang="en-US" sz="1400" dirty="0"/>
              <a:t>Actor selects a ‘given’ cell</a:t>
            </a:r>
          </a:p>
          <a:p>
            <a:pPr marL="285750" indent="-285750" fontAlgn="base">
              <a:buFont typeface="Arial" panose="020B0604020202020204" pitchFamily="34" charset="0"/>
              <a:buChar char="•"/>
            </a:pPr>
            <a:r>
              <a:rPr lang="en-US" sz="1400" dirty="0"/>
              <a:t>Actor selects an illegal value</a:t>
            </a:r>
          </a:p>
        </p:txBody>
      </p:sp>
    </p:spTree>
    <p:extLst>
      <p:ext uri="{BB962C8B-B14F-4D97-AF65-F5344CB8AC3E}">
        <p14:creationId xmlns:p14="http://schemas.microsoft.com/office/powerpoint/2010/main" val="1138483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Team D: Set Note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9</a:t>
            </a:fld>
            <a:endParaRPr lang="en-US" dirty="0"/>
          </a:p>
        </p:txBody>
      </p:sp>
      <p:pic>
        <p:nvPicPr>
          <p:cNvPr id="5" name="Picture 4">
            <a:extLst>
              <a:ext uri="{FF2B5EF4-FFF2-40B4-BE49-F238E27FC236}">
                <a16:creationId xmlns:a16="http://schemas.microsoft.com/office/drawing/2014/main" id="{605D78A9-86E2-06CE-0BD5-6F1BA945CE27}"/>
              </a:ext>
            </a:extLst>
          </p:cNvPr>
          <p:cNvPicPr>
            <a:picLocks noChangeAspect="1"/>
          </p:cNvPicPr>
          <p:nvPr/>
        </p:nvPicPr>
        <p:blipFill>
          <a:blip r:embed="rId2"/>
          <a:stretch>
            <a:fillRect/>
          </a:stretch>
        </p:blipFill>
        <p:spPr>
          <a:xfrm>
            <a:off x="334567" y="1263425"/>
            <a:ext cx="5668166" cy="3219899"/>
          </a:xfrm>
          <a:prstGeom prst="rect">
            <a:avLst/>
          </a:prstGeom>
        </p:spPr>
      </p:pic>
      <p:sp>
        <p:nvSpPr>
          <p:cNvPr id="4" name="TextBox 3">
            <a:extLst>
              <a:ext uri="{FF2B5EF4-FFF2-40B4-BE49-F238E27FC236}">
                <a16:creationId xmlns:a16="http://schemas.microsoft.com/office/drawing/2014/main" id="{495B36CF-12D7-44FA-EB7D-C8C7E508B5E9}"/>
              </a:ext>
            </a:extLst>
          </p:cNvPr>
          <p:cNvSpPr txBox="1"/>
          <p:nvPr/>
        </p:nvSpPr>
        <p:spPr>
          <a:xfrm>
            <a:off x="6189269" y="2873374"/>
            <a:ext cx="5816600" cy="3323987"/>
          </a:xfrm>
          <a:prstGeom prst="rect">
            <a:avLst/>
          </a:prstGeom>
          <a:solidFill>
            <a:schemeClr val="accent5">
              <a:lumMod val="20000"/>
              <a:lumOff val="80000"/>
            </a:schemeClr>
          </a:solidFill>
        </p:spPr>
        <p:txBody>
          <a:bodyPr wrap="square">
            <a:spAutoFit/>
          </a:bodyPr>
          <a:lstStyle/>
          <a:p>
            <a:pPr fontAlgn="base"/>
            <a:r>
              <a:rPr lang="en-US" sz="1400" b="1" dirty="0"/>
              <a:t>Scenario Title: Set Cell Note</a:t>
            </a:r>
          </a:p>
          <a:p>
            <a:pPr fontAlgn="base"/>
            <a:r>
              <a:rPr lang="en-US" sz="1400" b="1" dirty="0"/>
              <a:t>Actor: Puzzle solver</a:t>
            </a:r>
          </a:p>
          <a:p>
            <a:pPr fontAlgn="base"/>
            <a:r>
              <a:rPr lang="en-US" sz="1400" b="1" dirty="0"/>
              <a:t>Stakeholder: Company hosting puzzle app</a:t>
            </a:r>
          </a:p>
          <a:p>
            <a:pPr fontAlgn="base"/>
            <a:r>
              <a:rPr lang="en-US" sz="1400" b="1" dirty="0"/>
              <a:t>Preconditions: </a:t>
            </a:r>
          </a:p>
          <a:p>
            <a:pPr marL="285750" indent="-285750" fontAlgn="base">
              <a:buFont typeface="Arial" panose="020B0604020202020204" pitchFamily="34" charset="0"/>
              <a:buChar char="•"/>
            </a:pPr>
            <a:r>
              <a:rPr lang="en-US" sz="1400" b="1" dirty="0"/>
              <a:t>Actor has started an unfinished puzzle</a:t>
            </a:r>
          </a:p>
          <a:p>
            <a:pPr fontAlgn="base"/>
            <a:r>
              <a:rPr lang="en-US" sz="1400" b="1" dirty="0"/>
              <a:t>Triggers:</a:t>
            </a:r>
          </a:p>
          <a:p>
            <a:pPr marL="285750" indent="-285750" fontAlgn="base">
              <a:buFont typeface="Arial" panose="020B0604020202020204" pitchFamily="34" charset="0"/>
              <a:buChar char="•"/>
            </a:pPr>
            <a:r>
              <a:rPr lang="en-US" sz="1400" b="1" dirty="0"/>
              <a:t>Puzzle app is in note entry mode</a:t>
            </a:r>
          </a:p>
          <a:p>
            <a:pPr fontAlgn="base"/>
            <a:r>
              <a:rPr lang="en-US" sz="1400" b="1" dirty="0"/>
              <a:t>Main success scenarios: </a:t>
            </a:r>
            <a:r>
              <a:rPr lang="en-US" sz="1400" dirty="0"/>
              <a:t>[Basic Flow] </a:t>
            </a:r>
          </a:p>
          <a:p>
            <a:pPr marL="285750" indent="-285750" fontAlgn="base">
              <a:buFont typeface="Arial" panose="020B0604020202020204" pitchFamily="34" charset="0"/>
              <a:buChar char="•"/>
            </a:pPr>
            <a:r>
              <a:rPr lang="en-US" sz="1400" dirty="0"/>
              <a:t>Actor selects a non-given cell to fill in (including overriding)</a:t>
            </a:r>
          </a:p>
          <a:p>
            <a:pPr marL="285750" indent="-285750" fontAlgn="base">
              <a:buFont typeface="Arial" panose="020B0604020202020204" pitchFamily="34" charset="0"/>
              <a:buChar char="•"/>
            </a:pPr>
            <a:r>
              <a:rPr lang="en-US" sz="1400" dirty="0"/>
              <a:t>Actor selects a note value to be put in chosen cell</a:t>
            </a:r>
          </a:p>
          <a:p>
            <a:pPr marL="742950" lvl="1" indent="-285750" fontAlgn="base">
              <a:buFont typeface="Arial" panose="020B0604020202020204" pitchFamily="34" charset="0"/>
              <a:buChar char="•"/>
            </a:pPr>
            <a:r>
              <a:rPr lang="en-US" sz="1400" dirty="0"/>
              <a:t>Selecting an existing value will erase it</a:t>
            </a:r>
          </a:p>
          <a:p>
            <a:pPr marL="742950" lvl="1" indent="-285750" fontAlgn="base">
              <a:buFont typeface="Arial" panose="020B0604020202020204" pitchFamily="34" charset="0"/>
              <a:buChar char="•"/>
            </a:pPr>
            <a:r>
              <a:rPr lang="en-US" sz="1400" dirty="0"/>
              <a:t>Selecting a new value will add it</a:t>
            </a:r>
          </a:p>
          <a:p>
            <a:pPr fontAlgn="base"/>
            <a:r>
              <a:rPr lang="en-US" sz="1400" b="1" dirty="0"/>
              <a:t>Alternative paths: </a:t>
            </a:r>
            <a:r>
              <a:rPr lang="en-US" sz="1400" dirty="0"/>
              <a:t>[Alternative Flow]</a:t>
            </a:r>
          </a:p>
          <a:p>
            <a:pPr marL="285750" indent="-285750" fontAlgn="base">
              <a:buFont typeface="Arial" panose="020B0604020202020204" pitchFamily="34" charset="0"/>
              <a:buChar char="•"/>
            </a:pPr>
            <a:r>
              <a:rPr lang="en-US" sz="1400" dirty="0"/>
              <a:t>Actor selects a ‘given’ cell</a:t>
            </a:r>
          </a:p>
          <a:p>
            <a:pPr marL="285750" indent="-285750" fontAlgn="base">
              <a:buFont typeface="Arial" panose="020B0604020202020204" pitchFamily="34" charset="0"/>
              <a:buChar char="•"/>
            </a:pPr>
            <a:r>
              <a:rPr lang="en-US" sz="1400" dirty="0"/>
              <a:t>Actor selects an illegal value</a:t>
            </a:r>
          </a:p>
        </p:txBody>
      </p:sp>
    </p:spTree>
    <p:extLst>
      <p:ext uri="{BB962C8B-B14F-4D97-AF65-F5344CB8AC3E}">
        <p14:creationId xmlns:p14="http://schemas.microsoft.com/office/powerpoint/2010/main" val="3225398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44214</TotalTime>
  <Words>4243</Words>
  <Application>Microsoft Office PowerPoint</Application>
  <PresentationFormat>Widescreen</PresentationFormat>
  <Paragraphs>762</Paragraphs>
  <Slides>52</Slides>
  <Notes>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Algerian</vt:lpstr>
      <vt:lpstr>Arial</vt:lpstr>
      <vt:lpstr>Calibri</vt:lpstr>
      <vt:lpstr>Calibri Light</vt:lpstr>
      <vt:lpstr>Courier New</vt:lpstr>
      <vt:lpstr>Dreaming Outloud Pro</vt:lpstr>
      <vt:lpstr>Wingdings</vt:lpstr>
      <vt:lpstr>Office Theme</vt:lpstr>
      <vt:lpstr>PowerPoint Presentation</vt:lpstr>
      <vt:lpstr>Outline for today’s class</vt:lpstr>
      <vt:lpstr>Class exercise / homework</vt:lpstr>
      <vt:lpstr>Review of homework</vt:lpstr>
      <vt:lpstr>Team A: Select New Game</vt:lpstr>
      <vt:lpstr>Team A: Select New Game</vt:lpstr>
      <vt:lpstr>Team B: Get Random and Specific Hints</vt:lpstr>
      <vt:lpstr>Team C: Set Cell</vt:lpstr>
      <vt:lpstr>Team D: Set Note</vt:lpstr>
      <vt:lpstr>Team E: Undo and Undo Until Correct</vt:lpstr>
      <vt:lpstr>Team F: Check Sudoku Puzzle</vt:lpstr>
      <vt:lpstr>Team F: Check Sudoku Puzzle</vt:lpstr>
      <vt:lpstr>Not assigned: See, pause, resume timer</vt:lpstr>
      <vt:lpstr>Not assigned: increment timer</vt:lpstr>
      <vt:lpstr>Use Case Diagram (high-level)</vt:lpstr>
      <vt:lpstr>Requirement gathering and specification comparison</vt:lpstr>
      <vt:lpstr>Process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requirements</vt:lpstr>
      <vt:lpstr>PowerPoint Presentation</vt:lpstr>
      <vt:lpstr>PowerPoint Presentation</vt:lpstr>
      <vt:lpstr>PowerPoint Presentation</vt:lpstr>
      <vt:lpstr>PowerPoint Presentation</vt:lpstr>
      <vt:lpstr>Missing and/or unclear requirements</vt:lpstr>
      <vt:lpstr>Deriving components (example): use case driven design</vt:lpstr>
      <vt:lpstr>Deriving components (example): use case driven design</vt:lpstr>
      <vt:lpstr>Deriving components (example): use case driven design</vt:lpstr>
      <vt:lpstr>Deriving components (example): use case driven design</vt:lpstr>
      <vt:lpstr>Deriving design information</vt:lpstr>
      <vt:lpstr>Use Case Diagram (high-level)</vt:lpstr>
      <vt:lpstr>Component Diagrams</vt:lpstr>
      <vt:lpstr>Next steps</vt:lpstr>
      <vt:lpstr>Component Diagram</vt:lpstr>
      <vt:lpstr>Interaction Diagrams</vt:lpstr>
      <vt:lpstr>Sequence Diagram Format</vt:lpstr>
      <vt:lpstr>Deriving components (example): use case driven design</vt:lpstr>
      <vt:lpstr>Project management tools</vt:lpstr>
      <vt:lpstr>Project management tools</vt:lpstr>
      <vt:lpstr>Project management tools</vt:lpstr>
      <vt:lpstr>Project management tools</vt:lpstr>
      <vt:lpstr>Homework: To be done individually and then again with AI</vt:lpstr>
      <vt:lpstr>Homework: To be done individually and then again with AI</vt:lpstr>
      <vt:lpstr>Extras</vt:lpstr>
      <vt:lpstr>PowerPoint Presentation</vt:lpstr>
      <vt:lpstr>Annotated System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CISC-6100: Software Engineering</dc:title>
  <dc:creator>Bill</dc:creator>
  <cp:lastModifiedBy>Bill Lord</cp:lastModifiedBy>
  <cp:revision>286</cp:revision>
  <cp:lastPrinted>2019-09-04T13:51:33Z</cp:lastPrinted>
  <dcterms:created xsi:type="dcterms:W3CDTF">2019-08-29T14:53:23Z</dcterms:created>
  <dcterms:modified xsi:type="dcterms:W3CDTF">2024-09-16T20:43:47Z</dcterms:modified>
</cp:coreProperties>
</file>